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8404800" cy="19202400"/>
  <p:notesSz cx="6858000" cy="9144000"/>
  <p:defaultTextStyle>
    <a:defPPr>
      <a:defRPr lang="en-US"/>
    </a:defPPr>
    <a:lvl1pPr algn="l" defTabSz="1324239" rtl="0" eaLnBrk="0" fontAlgn="base" hangingPunct="0">
      <a:spcBef>
        <a:spcPct val="0"/>
      </a:spcBef>
      <a:spcAft>
        <a:spcPct val="0"/>
      </a:spcAft>
      <a:defRPr sz="5128" kern="1200">
        <a:solidFill>
          <a:schemeClr val="tx1"/>
        </a:solidFill>
        <a:latin typeface="Arial" panose="020B0604020202020204" pitchFamily="34" charset="0"/>
        <a:ea typeface="MS PGothic" panose="020B0600070205080204" pitchFamily="34" charset="-128"/>
        <a:cs typeface="+mn-cs"/>
      </a:defRPr>
    </a:lvl1pPr>
    <a:lvl2pPr marL="1324239" indent="-987108" algn="l" defTabSz="1324239" rtl="0" eaLnBrk="0" fontAlgn="base" hangingPunct="0">
      <a:spcBef>
        <a:spcPct val="0"/>
      </a:spcBef>
      <a:spcAft>
        <a:spcPct val="0"/>
      </a:spcAft>
      <a:defRPr sz="5128" kern="1200">
        <a:solidFill>
          <a:schemeClr val="tx1"/>
        </a:solidFill>
        <a:latin typeface="Arial" panose="020B0604020202020204" pitchFamily="34" charset="0"/>
        <a:ea typeface="MS PGothic" panose="020B0600070205080204" pitchFamily="34" charset="-128"/>
        <a:cs typeface="+mn-cs"/>
      </a:defRPr>
    </a:lvl2pPr>
    <a:lvl3pPr marL="2649905" indent="-1977072" algn="l" defTabSz="1324239" rtl="0" eaLnBrk="0" fontAlgn="base" hangingPunct="0">
      <a:spcBef>
        <a:spcPct val="0"/>
      </a:spcBef>
      <a:spcAft>
        <a:spcPct val="0"/>
      </a:spcAft>
      <a:defRPr sz="5128" kern="1200">
        <a:solidFill>
          <a:schemeClr val="tx1"/>
        </a:solidFill>
        <a:latin typeface="Arial" panose="020B0604020202020204" pitchFamily="34" charset="0"/>
        <a:ea typeface="MS PGothic" panose="020B0600070205080204" pitchFamily="34" charset="-128"/>
        <a:cs typeface="+mn-cs"/>
      </a:defRPr>
    </a:lvl3pPr>
    <a:lvl4pPr marL="3975572" indent="-2967037" algn="l" defTabSz="1324239" rtl="0" eaLnBrk="0" fontAlgn="base" hangingPunct="0">
      <a:spcBef>
        <a:spcPct val="0"/>
      </a:spcBef>
      <a:spcAft>
        <a:spcPct val="0"/>
      </a:spcAft>
      <a:defRPr sz="5128" kern="1200">
        <a:solidFill>
          <a:schemeClr val="tx1"/>
        </a:solidFill>
        <a:latin typeface="Arial" panose="020B0604020202020204" pitchFamily="34" charset="0"/>
        <a:ea typeface="MS PGothic" panose="020B0600070205080204" pitchFamily="34" charset="-128"/>
        <a:cs typeface="+mn-cs"/>
      </a:defRPr>
    </a:lvl4pPr>
    <a:lvl5pPr marL="5305525" indent="-3957001" algn="l" defTabSz="1324239" rtl="0" eaLnBrk="0" fontAlgn="base" hangingPunct="0">
      <a:spcBef>
        <a:spcPct val="0"/>
      </a:spcBef>
      <a:spcAft>
        <a:spcPct val="0"/>
      </a:spcAft>
      <a:defRPr sz="5128" kern="1200">
        <a:solidFill>
          <a:schemeClr val="tx1"/>
        </a:solidFill>
        <a:latin typeface="Arial" panose="020B0604020202020204" pitchFamily="34" charset="0"/>
        <a:ea typeface="MS PGothic" panose="020B0600070205080204" pitchFamily="34" charset="-128"/>
        <a:cs typeface="+mn-cs"/>
      </a:defRPr>
    </a:lvl5pPr>
    <a:lvl6pPr marL="2057070" algn="l" defTabSz="822827" rtl="0" eaLnBrk="1" latinLnBrk="0" hangingPunct="1">
      <a:defRPr sz="5128" kern="1200">
        <a:solidFill>
          <a:schemeClr val="tx1"/>
        </a:solidFill>
        <a:latin typeface="Arial" panose="020B0604020202020204" pitchFamily="34" charset="0"/>
        <a:ea typeface="MS PGothic" panose="020B0600070205080204" pitchFamily="34" charset="-128"/>
        <a:cs typeface="+mn-cs"/>
      </a:defRPr>
    </a:lvl6pPr>
    <a:lvl7pPr marL="2468484" algn="l" defTabSz="822827" rtl="0" eaLnBrk="1" latinLnBrk="0" hangingPunct="1">
      <a:defRPr sz="5128" kern="1200">
        <a:solidFill>
          <a:schemeClr val="tx1"/>
        </a:solidFill>
        <a:latin typeface="Arial" panose="020B0604020202020204" pitchFamily="34" charset="0"/>
        <a:ea typeface="MS PGothic" panose="020B0600070205080204" pitchFamily="34" charset="-128"/>
        <a:cs typeface="+mn-cs"/>
      </a:defRPr>
    </a:lvl7pPr>
    <a:lvl8pPr marL="2879896" algn="l" defTabSz="822827" rtl="0" eaLnBrk="1" latinLnBrk="0" hangingPunct="1">
      <a:defRPr sz="5128" kern="1200">
        <a:solidFill>
          <a:schemeClr val="tx1"/>
        </a:solidFill>
        <a:latin typeface="Arial" panose="020B0604020202020204" pitchFamily="34" charset="0"/>
        <a:ea typeface="MS PGothic" panose="020B0600070205080204" pitchFamily="34" charset="-128"/>
        <a:cs typeface="+mn-cs"/>
      </a:defRPr>
    </a:lvl8pPr>
    <a:lvl9pPr marL="3291312" algn="l" defTabSz="822827" rtl="0" eaLnBrk="1" latinLnBrk="0" hangingPunct="1">
      <a:defRPr sz="5128"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048" userDrawn="1">
          <p15:clr>
            <a:srgbClr val="A4A3A4"/>
          </p15:clr>
        </p15:guide>
        <p15:guide id="2" pos="120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94660"/>
  </p:normalViewPr>
  <p:slideViewPr>
    <p:cSldViewPr snapToObjects="1">
      <p:cViewPr varScale="1">
        <p:scale>
          <a:sx n="41" d="100"/>
          <a:sy n="41" d="100"/>
        </p:scale>
        <p:origin x="198" y="288"/>
      </p:cViewPr>
      <p:guideLst>
        <p:guide orient="horz" pos="6048"/>
        <p:guide pos="12097"/>
      </p:guideLst>
    </p:cSldViewPr>
  </p:slideViewPr>
  <p:outlineViewPr>
    <p:cViewPr>
      <p:scale>
        <a:sx n="33" d="100"/>
        <a:sy n="33" d="100"/>
      </p:scale>
      <p:origin x="0" y="3256"/>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1314EA9-C8CF-4E55-8DBF-5486340E747F}" type="datetime1">
              <a:rPr lang="en-US" altLang="en-US"/>
              <a:pPr>
                <a:defRPr/>
              </a:pPr>
              <a:t>2/27/2020</a:t>
            </a:fld>
            <a:endParaRPr lang="en-US" alt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D065AA-F636-430C-85BD-240106ED4BF1}" type="slidenum">
              <a:rPr lang="en-US" altLang="en-US"/>
              <a:pPr>
                <a:defRPr/>
              </a:pPr>
              <a:t>‹#›</a:t>
            </a:fld>
            <a:endParaRPr lang="en-US" altLang="en-US"/>
          </a:p>
        </p:txBody>
      </p:sp>
    </p:spTree>
    <p:extLst>
      <p:ext uri="{BB962C8B-B14F-4D97-AF65-F5344CB8AC3E}">
        <p14:creationId xmlns:p14="http://schemas.microsoft.com/office/powerpoint/2010/main" val="865897447"/>
      </p:ext>
    </p:extLst>
  </p:cSld>
  <p:clrMap bg1="lt1" tx1="dk1" bg2="lt2" tx2="dk2" accent1="accent1" accent2="accent2" accent3="accent3" accent4="accent4" accent5="accent5" accent6="accent6" hlink="hlink" folHlink="folHlink"/>
  <p:notesStyle>
    <a:lvl1pPr algn="l" defTabSz="411414" rtl="0" eaLnBrk="0" fontAlgn="base" hangingPunct="0">
      <a:spcBef>
        <a:spcPct val="30000"/>
      </a:spcBef>
      <a:spcAft>
        <a:spcPct val="0"/>
      </a:spcAft>
      <a:defRPr sz="1080" kern="1200">
        <a:solidFill>
          <a:schemeClr val="tx1"/>
        </a:solidFill>
        <a:latin typeface="+mn-lt"/>
        <a:ea typeface="MS PGothic" panose="020B0600070205080204" pitchFamily="34" charset="-128"/>
        <a:cs typeface="ＭＳ Ｐゴシック" charset="0"/>
      </a:defRPr>
    </a:lvl1pPr>
    <a:lvl2pPr marL="411414" algn="l" defTabSz="411414" rtl="0" eaLnBrk="0" fontAlgn="base" hangingPunct="0">
      <a:spcBef>
        <a:spcPct val="30000"/>
      </a:spcBef>
      <a:spcAft>
        <a:spcPct val="0"/>
      </a:spcAft>
      <a:defRPr sz="1080" kern="1200">
        <a:solidFill>
          <a:schemeClr val="tx1"/>
        </a:solidFill>
        <a:latin typeface="+mn-lt"/>
        <a:ea typeface="MS PGothic" panose="020B0600070205080204" pitchFamily="34" charset="-128"/>
        <a:cs typeface="+mn-cs"/>
      </a:defRPr>
    </a:lvl2pPr>
    <a:lvl3pPr marL="822827" algn="l" defTabSz="411414" rtl="0" eaLnBrk="0" fontAlgn="base" hangingPunct="0">
      <a:spcBef>
        <a:spcPct val="30000"/>
      </a:spcBef>
      <a:spcAft>
        <a:spcPct val="0"/>
      </a:spcAft>
      <a:defRPr sz="1080" kern="1200">
        <a:solidFill>
          <a:schemeClr val="tx1"/>
        </a:solidFill>
        <a:latin typeface="+mn-lt"/>
        <a:ea typeface="MS PGothic" panose="020B0600070205080204" pitchFamily="34" charset="-128"/>
        <a:cs typeface="+mn-cs"/>
      </a:defRPr>
    </a:lvl3pPr>
    <a:lvl4pPr marL="1234242" algn="l" defTabSz="411414" rtl="0" eaLnBrk="0" fontAlgn="base" hangingPunct="0">
      <a:spcBef>
        <a:spcPct val="30000"/>
      </a:spcBef>
      <a:spcAft>
        <a:spcPct val="0"/>
      </a:spcAft>
      <a:defRPr sz="1080" kern="1200">
        <a:solidFill>
          <a:schemeClr val="tx1"/>
        </a:solidFill>
        <a:latin typeface="+mn-lt"/>
        <a:ea typeface="MS PGothic" panose="020B0600070205080204" pitchFamily="34" charset="-128"/>
        <a:cs typeface="+mn-cs"/>
      </a:defRPr>
    </a:lvl4pPr>
    <a:lvl5pPr marL="1645656" algn="l" defTabSz="411414" rtl="0" eaLnBrk="0" fontAlgn="base" hangingPunct="0">
      <a:spcBef>
        <a:spcPct val="30000"/>
      </a:spcBef>
      <a:spcAft>
        <a:spcPct val="0"/>
      </a:spcAft>
      <a:defRPr sz="1080" kern="1200">
        <a:solidFill>
          <a:schemeClr val="tx1"/>
        </a:solidFill>
        <a:latin typeface="+mn-lt"/>
        <a:ea typeface="MS PGothic" panose="020B0600070205080204" pitchFamily="34" charset="-128"/>
        <a:cs typeface="+mn-cs"/>
      </a:defRPr>
    </a:lvl5pPr>
    <a:lvl6pPr marL="2057070" algn="l" defTabSz="411414" rtl="0" eaLnBrk="1" latinLnBrk="0" hangingPunct="1">
      <a:defRPr sz="1080" kern="1200">
        <a:solidFill>
          <a:schemeClr val="tx1"/>
        </a:solidFill>
        <a:latin typeface="+mn-lt"/>
        <a:ea typeface="+mn-ea"/>
        <a:cs typeface="+mn-cs"/>
      </a:defRPr>
    </a:lvl6pPr>
    <a:lvl7pPr marL="2468484" algn="l" defTabSz="411414" rtl="0" eaLnBrk="1" latinLnBrk="0" hangingPunct="1">
      <a:defRPr sz="1080" kern="1200">
        <a:solidFill>
          <a:schemeClr val="tx1"/>
        </a:solidFill>
        <a:latin typeface="+mn-lt"/>
        <a:ea typeface="+mn-ea"/>
        <a:cs typeface="+mn-cs"/>
      </a:defRPr>
    </a:lvl7pPr>
    <a:lvl8pPr marL="2879896" algn="l" defTabSz="411414" rtl="0" eaLnBrk="1" latinLnBrk="0" hangingPunct="1">
      <a:defRPr sz="1080" kern="1200">
        <a:solidFill>
          <a:schemeClr val="tx1"/>
        </a:solidFill>
        <a:latin typeface="+mn-lt"/>
        <a:ea typeface="+mn-ea"/>
        <a:cs typeface="+mn-cs"/>
      </a:defRPr>
    </a:lvl8pPr>
    <a:lvl9pPr marL="3291312" algn="l" defTabSz="411414"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0" y="685800"/>
            <a:ext cx="6858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48697A-DAE3-4F2E-A4DA-9A6361006635}"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74434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1" y="5965196"/>
            <a:ext cx="32644080" cy="4116070"/>
          </a:xfrm>
        </p:spPr>
        <p:txBody>
          <a:bodyPr/>
          <a:lstStyle/>
          <a:p>
            <a:r>
              <a:rPr lang="en-US"/>
              <a:t>Click to edit Master title style</a:t>
            </a:r>
          </a:p>
        </p:txBody>
      </p:sp>
      <p:sp>
        <p:nvSpPr>
          <p:cNvPr id="3" name="Subtitle 2"/>
          <p:cNvSpPr>
            <a:spLocks noGrp="1"/>
          </p:cNvSpPr>
          <p:nvPr>
            <p:ph type="subTitle" idx="1"/>
          </p:nvPr>
        </p:nvSpPr>
        <p:spPr>
          <a:xfrm>
            <a:off x="5760721" y="10881361"/>
            <a:ext cx="26883360" cy="4907280"/>
          </a:xfrm>
        </p:spPr>
        <p:txBody>
          <a:bodyPr/>
          <a:lstStyle>
            <a:lvl1pPr marL="0" indent="0" algn="ctr">
              <a:buNone/>
              <a:defRPr>
                <a:solidFill>
                  <a:schemeClr val="tx1">
                    <a:tint val="75000"/>
                  </a:schemeClr>
                </a:solidFill>
              </a:defRPr>
            </a:lvl1pPr>
            <a:lvl2pPr marL="1289942" indent="0" algn="ctr">
              <a:buNone/>
              <a:defRPr>
                <a:solidFill>
                  <a:schemeClr val="tx1">
                    <a:tint val="75000"/>
                  </a:schemeClr>
                </a:solidFill>
              </a:defRPr>
            </a:lvl2pPr>
            <a:lvl3pPr marL="2579882" indent="0" algn="ctr">
              <a:buNone/>
              <a:defRPr>
                <a:solidFill>
                  <a:schemeClr val="tx1">
                    <a:tint val="75000"/>
                  </a:schemeClr>
                </a:solidFill>
              </a:defRPr>
            </a:lvl3pPr>
            <a:lvl4pPr marL="3869824" indent="0" algn="ctr">
              <a:buNone/>
              <a:defRPr>
                <a:solidFill>
                  <a:schemeClr val="tx1">
                    <a:tint val="75000"/>
                  </a:schemeClr>
                </a:solidFill>
              </a:defRPr>
            </a:lvl4pPr>
            <a:lvl5pPr marL="5159766" indent="0" algn="ctr">
              <a:buNone/>
              <a:defRPr>
                <a:solidFill>
                  <a:schemeClr val="tx1">
                    <a:tint val="75000"/>
                  </a:schemeClr>
                </a:solidFill>
              </a:defRPr>
            </a:lvl5pPr>
            <a:lvl6pPr marL="6449706" indent="0" algn="ctr">
              <a:buNone/>
              <a:defRPr>
                <a:solidFill>
                  <a:schemeClr val="tx1">
                    <a:tint val="75000"/>
                  </a:schemeClr>
                </a:solidFill>
              </a:defRPr>
            </a:lvl6pPr>
            <a:lvl7pPr marL="7739648" indent="0" algn="ctr">
              <a:buNone/>
              <a:defRPr>
                <a:solidFill>
                  <a:schemeClr val="tx1">
                    <a:tint val="75000"/>
                  </a:schemeClr>
                </a:solidFill>
              </a:defRPr>
            </a:lvl7pPr>
            <a:lvl8pPr marL="9029590" indent="0" algn="ctr">
              <a:buNone/>
              <a:defRPr>
                <a:solidFill>
                  <a:schemeClr val="tx1">
                    <a:tint val="75000"/>
                  </a:schemeClr>
                </a:solidFill>
              </a:defRPr>
            </a:lvl8pPr>
            <a:lvl9pPr marL="103195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19CBAE-FC64-4EFF-90FD-B69259063D9D}" type="datetime1">
              <a:rPr lang="en-US" altLang="en-US"/>
              <a:pPr>
                <a:defRPr/>
              </a:pPr>
              <a:t>2/27/2020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4213014-1A90-49E7-9F03-915C9CD69429}" type="slidenum">
              <a:rPr lang="en-US" altLang="en-US"/>
              <a:pPr>
                <a:defRPr/>
              </a:pPr>
              <a:t>‹#›</a:t>
            </a:fld>
            <a:endParaRPr lang="en-US" altLang="en-US"/>
          </a:p>
        </p:txBody>
      </p:sp>
    </p:spTree>
    <p:extLst>
      <p:ext uri="{BB962C8B-B14F-4D97-AF65-F5344CB8AC3E}">
        <p14:creationId xmlns:p14="http://schemas.microsoft.com/office/powerpoint/2010/main" val="420525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6D4376-459D-4065-BB54-43EB2670C21A}" type="datetime1">
              <a:rPr lang="en-US" altLang="en-US"/>
              <a:pPr>
                <a:defRPr/>
              </a:pPr>
              <a:t>2/27/2020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D9FE35A-8664-44CF-BF98-4F881DFED2F0}" type="slidenum">
              <a:rPr lang="en-US" altLang="en-US"/>
              <a:pPr>
                <a:defRPr/>
              </a:pPr>
              <a:t>‹#›</a:t>
            </a:fld>
            <a:endParaRPr lang="en-US" altLang="en-US"/>
          </a:p>
        </p:txBody>
      </p:sp>
    </p:spTree>
    <p:extLst>
      <p:ext uri="{BB962C8B-B14F-4D97-AF65-F5344CB8AC3E}">
        <p14:creationId xmlns:p14="http://schemas.microsoft.com/office/powerpoint/2010/main" val="397578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046" y="2151385"/>
            <a:ext cx="41478514" cy="45876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4493" y="2151385"/>
            <a:ext cx="123795476" cy="45876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E88BFE-BA3B-459A-A661-1CC3BB576C44}" type="datetime1">
              <a:rPr lang="en-US" altLang="en-US"/>
              <a:pPr>
                <a:defRPr/>
              </a:pPr>
              <a:t>2/27/2020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7E74B7F-27B8-44B1-B4DE-A5FC44B1ACB0}" type="slidenum">
              <a:rPr lang="en-US" altLang="en-US"/>
              <a:pPr>
                <a:defRPr/>
              </a:pPr>
              <a:t>‹#›</a:t>
            </a:fld>
            <a:endParaRPr lang="en-US" altLang="en-US"/>
          </a:p>
        </p:txBody>
      </p:sp>
    </p:spTree>
    <p:extLst>
      <p:ext uri="{BB962C8B-B14F-4D97-AF65-F5344CB8AC3E}">
        <p14:creationId xmlns:p14="http://schemas.microsoft.com/office/powerpoint/2010/main" val="22531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FB9CF8-EF69-41CE-963A-BA5C25FDC63C}" type="datetime1">
              <a:rPr lang="en-US" altLang="en-US"/>
              <a:pPr>
                <a:defRPr/>
              </a:pPr>
              <a:t>2/27/2020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076BB2C-C2F2-475E-9236-C4C5C8771AF3}" type="slidenum">
              <a:rPr lang="en-US" altLang="en-US"/>
              <a:pPr>
                <a:defRPr/>
              </a:pPr>
              <a:t>‹#›</a:t>
            </a:fld>
            <a:endParaRPr lang="en-US" altLang="en-US"/>
          </a:p>
        </p:txBody>
      </p:sp>
    </p:spTree>
    <p:extLst>
      <p:ext uri="{BB962C8B-B14F-4D97-AF65-F5344CB8AC3E}">
        <p14:creationId xmlns:p14="http://schemas.microsoft.com/office/powerpoint/2010/main" val="2151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7" y="12339321"/>
            <a:ext cx="32644080" cy="3813810"/>
          </a:xfrm>
        </p:spPr>
        <p:txBody>
          <a:bodyPr anchor="t"/>
          <a:lstStyle>
            <a:lvl1pPr algn="l">
              <a:defRPr sz="11200" b="1" cap="all"/>
            </a:lvl1pPr>
          </a:lstStyle>
          <a:p>
            <a:r>
              <a:rPr lang="en-US"/>
              <a:t>Click to edit Master title style</a:t>
            </a:r>
          </a:p>
        </p:txBody>
      </p:sp>
      <p:sp>
        <p:nvSpPr>
          <p:cNvPr id="3" name="Text Placeholder 2"/>
          <p:cNvSpPr>
            <a:spLocks noGrp="1"/>
          </p:cNvSpPr>
          <p:nvPr>
            <p:ph type="body" idx="1"/>
          </p:nvPr>
        </p:nvSpPr>
        <p:spPr>
          <a:xfrm>
            <a:off x="3033717" y="8138804"/>
            <a:ext cx="32644080" cy="4200524"/>
          </a:xfrm>
        </p:spPr>
        <p:txBody>
          <a:bodyPr anchor="b"/>
          <a:lstStyle>
            <a:lvl1pPr marL="0" indent="0">
              <a:buNone/>
              <a:defRPr sz="5688">
                <a:solidFill>
                  <a:schemeClr val="tx1">
                    <a:tint val="75000"/>
                  </a:schemeClr>
                </a:solidFill>
              </a:defRPr>
            </a:lvl1pPr>
            <a:lvl2pPr marL="1289942" indent="0">
              <a:buNone/>
              <a:defRPr sz="4988">
                <a:solidFill>
                  <a:schemeClr val="tx1">
                    <a:tint val="75000"/>
                  </a:schemeClr>
                </a:solidFill>
              </a:defRPr>
            </a:lvl2pPr>
            <a:lvl3pPr marL="2579882" indent="0">
              <a:buNone/>
              <a:defRPr sz="4550">
                <a:solidFill>
                  <a:schemeClr val="tx1">
                    <a:tint val="75000"/>
                  </a:schemeClr>
                </a:solidFill>
              </a:defRPr>
            </a:lvl3pPr>
            <a:lvl4pPr marL="3869824" indent="0">
              <a:buNone/>
              <a:defRPr sz="3938">
                <a:solidFill>
                  <a:schemeClr val="tx1">
                    <a:tint val="75000"/>
                  </a:schemeClr>
                </a:solidFill>
              </a:defRPr>
            </a:lvl4pPr>
            <a:lvl5pPr marL="5159766" indent="0">
              <a:buNone/>
              <a:defRPr sz="3938">
                <a:solidFill>
                  <a:schemeClr val="tx1">
                    <a:tint val="75000"/>
                  </a:schemeClr>
                </a:solidFill>
              </a:defRPr>
            </a:lvl5pPr>
            <a:lvl6pPr marL="6449706" indent="0">
              <a:buNone/>
              <a:defRPr sz="3938">
                <a:solidFill>
                  <a:schemeClr val="tx1">
                    <a:tint val="75000"/>
                  </a:schemeClr>
                </a:solidFill>
              </a:defRPr>
            </a:lvl6pPr>
            <a:lvl7pPr marL="7739648" indent="0">
              <a:buNone/>
              <a:defRPr sz="3938">
                <a:solidFill>
                  <a:schemeClr val="tx1">
                    <a:tint val="75000"/>
                  </a:schemeClr>
                </a:solidFill>
              </a:defRPr>
            </a:lvl7pPr>
            <a:lvl8pPr marL="9029590" indent="0">
              <a:buNone/>
              <a:defRPr sz="3938">
                <a:solidFill>
                  <a:schemeClr val="tx1">
                    <a:tint val="75000"/>
                  </a:schemeClr>
                </a:solidFill>
              </a:defRPr>
            </a:lvl8pPr>
            <a:lvl9pPr marL="10319531" indent="0">
              <a:buNone/>
              <a:defRPr sz="39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EAE8B6-BB81-4DAD-974E-73E05E9DE8F3}" type="datetime1">
              <a:rPr lang="en-US" altLang="en-US"/>
              <a:pPr>
                <a:defRPr/>
              </a:pPr>
              <a:t>2/27/2020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36E1E93-EA9B-40DB-9678-E6AFF779B7A5}" type="slidenum">
              <a:rPr lang="en-US" altLang="en-US"/>
              <a:pPr>
                <a:defRPr/>
              </a:pPr>
              <a:t>‹#›</a:t>
            </a:fld>
            <a:endParaRPr lang="en-US" altLang="en-US"/>
          </a:p>
        </p:txBody>
      </p:sp>
    </p:spTree>
    <p:extLst>
      <p:ext uri="{BB962C8B-B14F-4D97-AF65-F5344CB8AC3E}">
        <p14:creationId xmlns:p14="http://schemas.microsoft.com/office/powerpoint/2010/main" val="334059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14490" y="12543798"/>
            <a:ext cx="82636995" cy="35484436"/>
          </a:xfrm>
        </p:spPr>
        <p:txBody>
          <a:bodyPr/>
          <a:lstStyle>
            <a:lvl1pPr>
              <a:defRPr sz="7875"/>
            </a:lvl1pPr>
            <a:lvl2pPr>
              <a:defRPr sz="6825"/>
            </a:lvl2pPr>
            <a:lvl3pPr>
              <a:defRPr sz="5688"/>
            </a:lvl3pPr>
            <a:lvl4pPr>
              <a:defRPr sz="4988"/>
            </a:lvl4pPr>
            <a:lvl5pPr>
              <a:defRPr sz="4988"/>
            </a:lvl5pPr>
            <a:lvl6pPr>
              <a:defRPr sz="4988"/>
            </a:lvl6pPr>
            <a:lvl7pPr>
              <a:defRPr sz="4988"/>
            </a:lvl7pPr>
            <a:lvl8pPr>
              <a:defRPr sz="4988"/>
            </a:lvl8pPr>
            <a:lvl9pPr>
              <a:defRPr sz="49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91567" y="12543798"/>
            <a:ext cx="82636995" cy="35484436"/>
          </a:xfrm>
        </p:spPr>
        <p:txBody>
          <a:bodyPr/>
          <a:lstStyle>
            <a:lvl1pPr>
              <a:defRPr sz="7875"/>
            </a:lvl1pPr>
            <a:lvl2pPr>
              <a:defRPr sz="6825"/>
            </a:lvl2pPr>
            <a:lvl3pPr>
              <a:defRPr sz="5688"/>
            </a:lvl3pPr>
            <a:lvl4pPr>
              <a:defRPr sz="4988"/>
            </a:lvl4pPr>
            <a:lvl5pPr>
              <a:defRPr sz="4988"/>
            </a:lvl5pPr>
            <a:lvl6pPr>
              <a:defRPr sz="4988"/>
            </a:lvl6pPr>
            <a:lvl7pPr>
              <a:defRPr sz="4988"/>
            </a:lvl7pPr>
            <a:lvl8pPr>
              <a:defRPr sz="4988"/>
            </a:lvl8pPr>
            <a:lvl9pPr>
              <a:defRPr sz="49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72DE39-29E4-48D8-AE28-A867120F4696}" type="datetime1">
              <a:rPr lang="en-US" altLang="en-US"/>
              <a:pPr>
                <a:defRPr/>
              </a:pPr>
              <a:t>2/27/2020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FD414B5-7DC3-4C99-BD9B-BA526C2FEE12}" type="slidenum">
              <a:rPr lang="en-US" altLang="en-US"/>
              <a:pPr>
                <a:defRPr/>
              </a:pPr>
              <a:t>‹#›</a:t>
            </a:fld>
            <a:endParaRPr lang="en-US" altLang="en-US"/>
          </a:p>
        </p:txBody>
      </p:sp>
    </p:spTree>
    <p:extLst>
      <p:ext uri="{BB962C8B-B14F-4D97-AF65-F5344CB8AC3E}">
        <p14:creationId xmlns:p14="http://schemas.microsoft.com/office/powerpoint/2010/main" val="38901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85283" y="358661"/>
            <a:ext cx="24612599" cy="1898014"/>
          </a:xfrm>
        </p:spPr>
        <p:txBody>
          <a:bodyPr>
            <a:noAutofit/>
          </a:bodyPr>
          <a:lstStyle>
            <a:lvl1pPr>
              <a:defRPr sz="3850">
                <a:latin typeface="Arial"/>
                <a:cs typeface="Arial"/>
              </a:defRPr>
            </a:lvl1pPr>
          </a:lstStyle>
          <a:p>
            <a:r>
              <a:rPr lang="en-US" dirty="0"/>
              <a:t>Click to edit Master title style</a:t>
            </a:r>
          </a:p>
        </p:txBody>
      </p:sp>
      <p:sp>
        <p:nvSpPr>
          <p:cNvPr id="4" name="Content Placeholder 3"/>
          <p:cNvSpPr>
            <a:spLocks noGrp="1"/>
          </p:cNvSpPr>
          <p:nvPr>
            <p:ph sz="half" idx="2"/>
          </p:nvPr>
        </p:nvSpPr>
        <p:spPr>
          <a:xfrm>
            <a:off x="333380" y="2743203"/>
            <a:ext cx="11988165" cy="15925801"/>
          </a:xfrm>
        </p:spPr>
        <p:txBody>
          <a:bodyPr>
            <a:normAutofit/>
          </a:bodyPr>
          <a:lstStyle>
            <a:lvl1pPr marL="358972" indent="-358972">
              <a:buNone/>
              <a:defRPr sz="2538">
                <a:latin typeface="Arial"/>
                <a:cs typeface="Arial"/>
              </a:defRPr>
            </a:lvl1pPr>
            <a:lvl2pPr marL="694089" indent="-573673">
              <a:buFont typeface="Wingdings" charset="2"/>
              <a:buChar char="Ø"/>
              <a:defRPr sz="2013">
                <a:latin typeface="Arial"/>
                <a:cs typeface="Arial"/>
              </a:defRPr>
            </a:lvl2pPr>
            <a:lvl3pPr marL="813366" indent="-478250">
              <a:defRPr sz="1663">
                <a:latin typeface="Arial"/>
                <a:cs typeface="Arial"/>
              </a:defRPr>
            </a:lvl3pPr>
            <a:lvl4pPr marL="1051922" indent="-573673">
              <a:defRPr sz="1400">
                <a:latin typeface="Arial"/>
                <a:cs typeface="Arial"/>
              </a:defRPr>
            </a:lvl4pPr>
            <a:lvl5pPr marL="1267760" indent="-1267760">
              <a:defRPr sz="2013"/>
            </a:lvl5pPr>
            <a:lvl6pPr>
              <a:defRPr sz="4550"/>
            </a:lvl6pPr>
            <a:lvl7pPr>
              <a:defRPr sz="4550"/>
            </a:lvl7pPr>
            <a:lvl8pPr>
              <a:defRPr sz="4550"/>
            </a:lvl8pPr>
            <a:lvl9pPr>
              <a:defRPr sz="45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10"/>
          </p:nvPr>
        </p:nvSpPr>
        <p:spPr>
          <a:xfrm>
            <a:off x="13108311" y="2743203"/>
            <a:ext cx="11988165" cy="15925801"/>
          </a:xfrm>
        </p:spPr>
        <p:txBody>
          <a:bodyPr>
            <a:normAutofit/>
          </a:bodyPr>
          <a:lstStyle>
            <a:lvl1pPr marL="358972" indent="-358972">
              <a:buNone/>
              <a:defRPr sz="2538">
                <a:latin typeface="Arial"/>
                <a:cs typeface="Arial"/>
              </a:defRPr>
            </a:lvl1pPr>
            <a:lvl2pPr marL="694089" indent="-573673">
              <a:buFont typeface="Wingdings" charset="2"/>
              <a:buChar char="Ø"/>
              <a:defRPr sz="2013">
                <a:latin typeface="Arial"/>
                <a:cs typeface="Arial"/>
              </a:defRPr>
            </a:lvl2pPr>
            <a:lvl3pPr marL="813366" indent="-478250">
              <a:defRPr sz="1663">
                <a:latin typeface="Arial"/>
                <a:cs typeface="Arial"/>
              </a:defRPr>
            </a:lvl3pPr>
            <a:lvl4pPr marL="1051922" indent="-573673">
              <a:defRPr sz="1400">
                <a:latin typeface="Arial"/>
                <a:cs typeface="Arial"/>
              </a:defRPr>
            </a:lvl4pPr>
            <a:lvl5pPr marL="1267760" indent="-1267760">
              <a:defRPr sz="2013"/>
            </a:lvl5pPr>
            <a:lvl6pPr>
              <a:defRPr sz="4550"/>
            </a:lvl6pPr>
            <a:lvl7pPr>
              <a:defRPr sz="4550"/>
            </a:lvl7pPr>
            <a:lvl8pPr>
              <a:defRPr sz="4550"/>
            </a:lvl8pPr>
            <a:lvl9pPr>
              <a:defRPr sz="45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1"/>
          </p:nvPr>
        </p:nvSpPr>
        <p:spPr>
          <a:xfrm>
            <a:off x="25883241" y="2743203"/>
            <a:ext cx="11988165" cy="15925801"/>
          </a:xfrm>
        </p:spPr>
        <p:txBody>
          <a:bodyPr>
            <a:normAutofit/>
          </a:bodyPr>
          <a:lstStyle>
            <a:lvl1pPr marL="358972" indent="-358972">
              <a:buNone/>
              <a:defRPr sz="2538">
                <a:latin typeface="Arial"/>
                <a:cs typeface="Arial"/>
              </a:defRPr>
            </a:lvl1pPr>
            <a:lvl2pPr marL="694089" indent="-573673">
              <a:buFont typeface="Wingdings" charset="2"/>
              <a:buChar char="Ø"/>
              <a:defRPr sz="2013">
                <a:latin typeface="Arial"/>
                <a:cs typeface="Arial"/>
              </a:defRPr>
            </a:lvl2pPr>
            <a:lvl3pPr marL="813366" indent="-478250">
              <a:defRPr sz="1663">
                <a:latin typeface="Arial"/>
                <a:cs typeface="Arial"/>
              </a:defRPr>
            </a:lvl3pPr>
            <a:lvl4pPr marL="1051922" indent="-573673">
              <a:defRPr sz="1400">
                <a:latin typeface="Arial"/>
                <a:cs typeface="Arial"/>
              </a:defRPr>
            </a:lvl4pPr>
            <a:lvl5pPr marL="1267760" indent="-1267760">
              <a:defRPr sz="2013"/>
            </a:lvl5pPr>
            <a:lvl6pPr>
              <a:defRPr sz="4550"/>
            </a:lvl6pPr>
            <a:lvl7pPr>
              <a:defRPr sz="4550"/>
            </a:lvl7pPr>
            <a:lvl8pPr>
              <a:defRPr sz="4550"/>
            </a:lvl8pPr>
            <a:lvl9pPr>
              <a:defRPr sz="45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57313" y="139147"/>
            <a:ext cx="3813243" cy="2311004"/>
          </a:xfrm>
          <a:prstGeom prst="rect">
            <a:avLst/>
          </a:prstGeom>
        </p:spPr>
      </p:pic>
    </p:spTree>
    <p:extLst>
      <p:ext uri="{BB962C8B-B14F-4D97-AF65-F5344CB8AC3E}">
        <p14:creationId xmlns:p14="http://schemas.microsoft.com/office/powerpoint/2010/main" val="83095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5B3A07-A7CE-40D3-A410-EDF9A4B1C01F}" type="datetime1">
              <a:rPr lang="en-US" altLang="en-US"/>
              <a:pPr>
                <a:defRPr/>
              </a:pPr>
              <a:t>2/27/2020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3AFFC319-7D79-44E8-8922-263723B620C8}" type="slidenum">
              <a:rPr lang="en-US" altLang="en-US"/>
              <a:pPr>
                <a:defRPr/>
              </a:pPr>
              <a:t>‹#›</a:t>
            </a:fld>
            <a:endParaRPr lang="en-US" altLang="en-US"/>
          </a:p>
        </p:txBody>
      </p:sp>
    </p:spTree>
    <p:extLst>
      <p:ext uri="{BB962C8B-B14F-4D97-AF65-F5344CB8AC3E}">
        <p14:creationId xmlns:p14="http://schemas.microsoft.com/office/powerpoint/2010/main" val="51419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D03833-CE8C-4F8B-95CB-3A9B6255852C}" type="datetime1">
              <a:rPr lang="en-US" altLang="en-US"/>
              <a:pPr>
                <a:defRPr/>
              </a:pPr>
              <a:t>2/27/2020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A0319E6-A96F-404B-A526-EF4A8ECEB680}" type="slidenum">
              <a:rPr lang="en-US" altLang="en-US"/>
              <a:pPr>
                <a:defRPr/>
              </a:pPr>
              <a:t>‹#›</a:t>
            </a:fld>
            <a:endParaRPr lang="en-US" altLang="en-US"/>
          </a:p>
        </p:txBody>
      </p:sp>
    </p:spTree>
    <p:extLst>
      <p:ext uri="{BB962C8B-B14F-4D97-AF65-F5344CB8AC3E}">
        <p14:creationId xmlns:p14="http://schemas.microsoft.com/office/powerpoint/2010/main" val="171752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8" y="764540"/>
            <a:ext cx="12634916" cy="3253740"/>
          </a:xfrm>
        </p:spPr>
        <p:txBody>
          <a:bodyPr anchor="b"/>
          <a:lstStyle>
            <a:lvl1pPr algn="l">
              <a:defRPr sz="5688" b="1"/>
            </a:lvl1pPr>
          </a:lstStyle>
          <a:p>
            <a:r>
              <a:rPr lang="en-US"/>
              <a:t>Click to edit Master title style</a:t>
            </a:r>
          </a:p>
        </p:txBody>
      </p:sp>
      <p:sp>
        <p:nvSpPr>
          <p:cNvPr id="3" name="Content Placeholder 2"/>
          <p:cNvSpPr>
            <a:spLocks noGrp="1"/>
          </p:cNvSpPr>
          <p:nvPr>
            <p:ph idx="1"/>
          </p:nvPr>
        </p:nvSpPr>
        <p:spPr>
          <a:xfrm>
            <a:off x="15015215" y="764548"/>
            <a:ext cx="21469350" cy="16388716"/>
          </a:xfrm>
        </p:spPr>
        <p:txBody>
          <a:bodyPr/>
          <a:lstStyle>
            <a:lvl1pPr>
              <a:defRPr sz="8925"/>
            </a:lvl1pPr>
            <a:lvl2pPr>
              <a:defRPr sz="7875"/>
            </a:lvl2pPr>
            <a:lvl3pPr>
              <a:defRPr sz="6825"/>
            </a:lvl3pPr>
            <a:lvl4pPr>
              <a:defRPr sz="5688"/>
            </a:lvl4pPr>
            <a:lvl5pPr>
              <a:defRPr sz="5688"/>
            </a:lvl5pPr>
            <a:lvl6pPr>
              <a:defRPr sz="5688"/>
            </a:lvl6pPr>
            <a:lvl7pPr>
              <a:defRPr sz="5688"/>
            </a:lvl7pPr>
            <a:lvl8pPr>
              <a:defRPr sz="5688"/>
            </a:lvl8pPr>
            <a:lvl9pPr>
              <a:defRPr sz="5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8" y="4018287"/>
            <a:ext cx="12634916" cy="13134976"/>
          </a:xfrm>
        </p:spPr>
        <p:txBody>
          <a:bodyPr/>
          <a:lstStyle>
            <a:lvl1pPr marL="0" indent="0">
              <a:buNone/>
              <a:defRPr sz="3938"/>
            </a:lvl1pPr>
            <a:lvl2pPr marL="1289942" indent="0">
              <a:buNone/>
              <a:defRPr sz="3413"/>
            </a:lvl2pPr>
            <a:lvl3pPr marL="2579882" indent="0">
              <a:buNone/>
              <a:defRPr sz="2713"/>
            </a:lvl3pPr>
            <a:lvl4pPr marL="3869824" indent="0">
              <a:buNone/>
              <a:defRPr sz="2450"/>
            </a:lvl4pPr>
            <a:lvl5pPr marL="5159766" indent="0">
              <a:buNone/>
              <a:defRPr sz="2450"/>
            </a:lvl5pPr>
            <a:lvl6pPr marL="6449706" indent="0">
              <a:buNone/>
              <a:defRPr sz="2450"/>
            </a:lvl6pPr>
            <a:lvl7pPr marL="7739648" indent="0">
              <a:buNone/>
              <a:defRPr sz="2450"/>
            </a:lvl7pPr>
            <a:lvl8pPr marL="9029590" indent="0">
              <a:buNone/>
              <a:defRPr sz="2450"/>
            </a:lvl8pPr>
            <a:lvl9pPr marL="10319531" indent="0">
              <a:buNone/>
              <a:defRPr sz="24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2521F4-F525-4A00-B403-8BBE24F546DB}" type="datetime1">
              <a:rPr lang="en-US" altLang="en-US"/>
              <a:pPr>
                <a:defRPr/>
              </a:pPr>
              <a:t>2/27/2020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630ABBB-E03B-4760-8313-C632A5074D40}" type="slidenum">
              <a:rPr lang="en-US" altLang="en-US"/>
              <a:pPr>
                <a:defRPr/>
              </a:pPr>
              <a:t>‹#›</a:t>
            </a:fld>
            <a:endParaRPr lang="en-US" altLang="en-US"/>
          </a:p>
        </p:txBody>
      </p:sp>
    </p:spTree>
    <p:extLst>
      <p:ext uri="{BB962C8B-B14F-4D97-AF65-F5344CB8AC3E}">
        <p14:creationId xmlns:p14="http://schemas.microsoft.com/office/powerpoint/2010/main" val="3459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13441688"/>
            <a:ext cx="23042880" cy="1586866"/>
          </a:xfrm>
        </p:spPr>
        <p:txBody>
          <a:bodyPr anchor="b"/>
          <a:lstStyle>
            <a:lvl1pPr algn="l">
              <a:defRPr sz="5688" b="1"/>
            </a:lvl1pPr>
          </a:lstStyle>
          <a:p>
            <a:r>
              <a:rPr lang="en-US"/>
              <a:t>Click to edit Master title style</a:t>
            </a:r>
          </a:p>
        </p:txBody>
      </p:sp>
      <p:sp>
        <p:nvSpPr>
          <p:cNvPr id="3" name="Picture Placeholder 2"/>
          <p:cNvSpPr>
            <a:spLocks noGrp="1"/>
          </p:cNvSpPr>
          <p:nvPr>
            <p:ph type="pic" idx="1"/>
          </p:nvPr>
        </p:nvSpPr>
        <p:spPr>
          <a:xfrm>
            <a:off x="7527610" y="1715770"/>
            <a:ext cx="23042880" cy="11521440"/>
          </a:xfrm>
        </p:spPr>
        <p:txBody>
          <a:bodyPr rtlCol="0">
            <a:normAutofit/>
          </a:bodyPr>
          <a:lstStyle>
            <a:lvl1pPr marL="0" indent="0">
              <a:buNone/>
              <a:defRPr sz="8925"/>
            </a:lvl1pPr>
            <a:lvl2pPr marL="1289942" indent="0">
              <a:buNone/>
              <a:defRPr sz="7875"/>
            </a:lvl2pPr>
            <a:lvl3pPr marL="2579882" indent="0">
              <a:buNone/>
              <a:defRPr sz="6825"/>
            </a:lvl3pPr>
            <a:lvl4pPr marL="3869824" indent="0">
              <a:buNone/>
              <a:defRPr sz="5688"/>
            </a:lvl4pPr>
            <a:lvl5pPr marL="5159766" indent="0">
              <a:buNone/>
              <a:defRPr sz="5688"/>
            </a:lvl5pPr>
            <a:lvl6pPr marL="6449706" indent="0">
              <a:buNone/>
              <a:defRPr sz="5688"/>
            </a:lvl6pPr>
            <a:lvl7pPr marL="7739648" indent="0">
              <a:buNone/>
              <a:defRPr sz="5688"/>
            </a:lvl7pPr>
            <a:lvl8pPr marL="9029590" indent="0">
              <a:buNone/>
              <a:defRPr sz="5688"/>
            </a:lvl8pPr>
            <a:lvl9pPr marL="10319531" indent="0">
              <a:buNone/>
              <a:defRPr sz="5688"/>
            </a:lvl9pPr>
          </a:lstStyle>
          <a:p>
            <a:pPr lvl="0"/>
            <a:endParaRPr lang="en-US" noProof="0"/>
          </a:p>
        </p:txBody>
      </p:sp>
      <p:sp>
        <p:nvSpPr>
          <p:cNvPr id="4" name="Text Placeholder 3"/>
          <p:cNvSpPr>
            <a:spLocks noGrp="1"/>
          </p:cNvSpPr>
          <p:nvPr>
            <p:ph type="body" sz="half" idx="2"/>
          </p:nvPr>
        </p:nvSpPr>
        <p:spPr>
          <a:xfrm>
            <a:off x="7527610" y="15028554"/>
            <a:ext cx="23042880" cy="2253614"/>
          </a:xfrm>
        </p:spPr>
        <p:txBody>
          <a:bodyPr/>
          <a:lstStyle>
            <a:lvl1pPr marL="0" indent="0">
              <a:buNone/>
              <a:defRPr sz="3938"/>
            </a:lvl1pPr>
            <a:lvl2pPr marL="1289942" indent="0">
              <a:buNone/>
              <a:defRPr sz="3413"/>
            </a:lvl2pPr>
            <a:lvl3pPr marL="2579882" indent="0">
              <a:buNone/>
              <a:defRPr sz="2713"/>
            </a:lvl3pPr>
            <a:lvl4pPr marL="3869824" indent="0">
              <a:buNone/>
              <a:defRPr sz="2450"/>
            </a:lvl4pPr>
            <a:lvl5pPr marL="5159766" indent="0">
              <a:buNone/>
              <a:defRPr sz="2450"/>
            </a:lvl5pPr>
            <a:lvl6pPr marL="6449706" indent="0">
              <a:buNone/>
              <a:defRPr sz="2450"/>
            </a:lvl6pPr>
            <a:lvl7pPr marL="7739648" indent="0">
              <a:buNone/>
              <a:defRPr sz="2450"/>
            </a:lvl7pPr>
            <a:lvl8pPr marL="9029590" indent="0">
              <a:buNone/>
              <a:defRPr sz="2450"/>
            </a:lvl8pPr>
            <a:lvl9pPr marL="10319531" indent="0">
              <a:buNone/>
              <a:defRPr sz="24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4C5E88-DBB1-4C27-97E1-27BF91625C96}" type="datetime1">
              <a:rPr lang="en-US" altLang="en-US"/>
              <a:pPr>
                <a:defRPr/>
              </a:pPr>
              <a:t>2/27/2020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984C0B4-399A-4C53-B10F-4E796F22629E}" type="slidenum">
              <a:rPr lang="en-US" altLang="en-US"/>
              <a:pPr>
                <a:defRPr/>
              </a:pPr>
              <a:t>‹#›</a:t>
            </a:fld>
            <a:endParaRPr lang="en-US" altLang="en-US"/>
          </a:p>
        </p:txBody>
      </p:sp>
    </p:spTree>
    <p:extLst>
      <p:ext uri="{BB962C8B-B14F-4D97-AF65-F5344CB8AC3E}">
        <p14:creationId xmlns:p14="http://schemas.microsoft.com/office/powerpoint/2010/main" val="9334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808" y="768212"/>
            <a:ext cx="3456318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920808" y="4480272"/>
            <a:ext cx="34563186" cy="1267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920808" y="17797880"/>
            <a:ext cx="8959986" cy="1021866"/>
          </a:xfrm>
          <a:prstGeom prst="rect">
            <a:avLst/>
          </a:prstGeom>
        </p:spPr>
        <p:txBody>
          <a:bodyPr vert="horz" wrap="square" lIns="294846" tIns="147423" rIns="294846" bIns="147423" numCol="1" anchor="ctr" anchorCtr="0" compatLnSpc="1">
            <a:prstTxWarp prst="textNoShape">
              <a:avLst/>
            </a:prstTxWarp>
          </a:bodyPr>
          <a:lstStyle>
            <a:lvl1pPr eaLnBrk="1" hangingPunct="1">
              <a:defRPr sz="3413" smtClean="0">
                <a:solidFill>
                  <a:srgbClr val="898989"/>
                </a:solidFill>
                <a:latin typeface="Calibri" panose="020F0502020204030204" pitchFamily="34" charset="0"/>
              </a:defRPr>
            </a:lvl1pPr>
          </a:lstStyle>
          <a:p>
            <a:pPr>
              <a:defRPr/>
            </a:pPr>
            <a:fld id="{AF4DFF81-4150-4EF7-986D-DD3916DBAD54}" type="datetime1">
              <a:rPr lang="en-US" altLang="en-US"/>
              <a:pPr>
                <a:defRPr/>
              </a:pPr>
              <a:t>2/27/2020</a:t>
            </a:fld>
            <a:endParaRPr lang="en-US" altLang="en-US"/>
          </a:p>
        </p:txBody>
      </p:sp>
      <p:sp>
        <p:nvSpPr>
          <p:cNvPr id="5" name="Footer Placeholder 4"/>
          <p:cNvSpPr>
            <a:spLocks noGrp="1"/>
          </p:cNvSpPr>
          <p:nvPr>
            <p:ph type="ftr" sz="quarter" idx="3"/>
          </p:nvPr>
        </p:nvSpPr>
        <p:spPr>
          <a:xfrm>
            <a:off x="13122208" y="17797880"/>
            <a:ext cx="12160386" cy="1021866"/>
          </a:xfrm>
          <a:prstGeom prst="rect">
            <a:avLst/>
          </a:prstGeom>
        </p:spPr>
        <p:txBody>
          <a:bodyPr vert="horz" wrap="square" lIns="294846" tIns="147423" rIns="294846" bIns="147423" numCol="1" anchor="ctr" anchorCtr="0" compatLnSpc="1">
            <a:prstTxWarp prst="textNoShape">
              <a:avLst/>
            </a:prstTxWarp>
          </a:bodyPr>
          <a:lstStyle>
            <a:lvl1pPr algn="ctr" eaLnBrk="1" hangingPunct="1">
              <a:defRPr sz="3413">
                <a:solidFill>
                  <a:srgbClr val="898989"/>
                </a:solidFill>
                <a:latin typeface="Calibri" pitchFamily="-108" charset="0"/>
                <a:ea typeface="ＭＳ Ｐゴシック" pitchFamily="-108"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27524007" y="17797880"/>
            <a:ext cx="8959986" cy="1021866"/>
          </a:xfrm>
          <a:prstGeom prst="rect">
            <a:avLst/>
          </a:prstGeom>
        </p:spPr>
        <p:txBody>
          <a:bodyPr vert="horz" wrap="square" lIns="294846" tIns="147423" rIns="294846" bIns="147423" numCol="1" anchor="ctr" anchorCtr="0" compatLnSpc="1">
            <a:prstTxWarp prst="textNoShape">
              <a:avLst/>
            </a:prstTxWarp>
          </a:bodyPr>
          <a:lstStyle>
            <a:lvl1pPr algn="r" eaLnBrk="1" hangingPunct="1">
              <a:defRPr sz="3413" smtClean="0">
                <a:solidFill>
                  <a:srgbClr val="898989"/>
                </a:solidFill>
                <a:latin typeface="Calibri" panose="020F0502020204030204" pitchFamily="34" charset="0"/>
              </a:defRPr>
            </a:lvl1pPr>
          </a:lstStyle>
          <a:p>
            <a:pPr>
              <a:defRPr/>
            </a:pPr>
            <a:fld id="{815B8E12-0DAA-404C-B30F-EC94537DB4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5" r:id="rId5"/>
    <p:sldLayoutId id="2147483809" r:id="rId6"/>
    <p:sldLayoutId id="2147483810" r:id="rId7"/>
    <p:sldLayoutId id="2147483811" r:id="rId8"/>
    <p:sldLayoutId id="2147483812" r:id="rId9"/>
    <p:sldLayoutId id="2147483813" r:id="rId10"/>
    <p:sldLayoutId id="2147483814" r:id="rId11"/>
  </p:sldLayoutIdLst>
  <p:txStyles>
    <p:titleStyle>
      <a:lvl1pPr algn="ctr" defTabSz="1287656" rtl="0" eaLnBrk="0" fontAlgn="base" hangingPunct="0">
        <a:spcBef>
          <a:spcPct val="0"/>
        </a:spcBef>
        <a:spcAft>
          <a:spcPct val="0"/>
        </a:spcAft>
        <a:defRPr sz="12338" kern="1200">
          <a:solidFill>
            <a:schemeClr val="tx1"/>
          </a:solidFill>
          <a:latin typeface="+mj-lt"/>
          <a:ea typeface="MS PGothic" panose="020B0600070205080204" pitchFamily="34" charset="-128"/>
          <a:cs typeface="ＭＳ Ｐゴシック" charset="-128"/>
        </a:defRPr>
      </a:lvl1pPr>
      <a:lvl2pPr algn="ctr" defTabSz="1287656" rtl="0" eaLnBrk="0" fontAlgn="base" hangingPunct="0">
        <a:spcBef>
          <a:spcPct val="0"/>
        </a:spcBef>
        <a:spcAft>
          <a:spcPct val="0"/>
        </a:spcAft>
        <a:defRPr sz="12338">
          <a:solidFill>
            <a:schemeClr val="tx1"/>
          </a:solidFill>
          <a:latin typeface="Calibri" charset="0"/>
          <a:ea typeface="MS PGothic" panose="020B0600070205080204" pitchFamily="34" charset="-128"/>
          <a:cs typeface="ＭＳ Ｐゴシック" charset="-128"/>
        </a:defRPr>
      </a:lvl2pPr>
      <a:lvl3pPr algn="ctr" defTabSz="1287656" rtl="0" eaLnBrk="0" fontAlgn="base" hangingPunct="0">
        <a:spcBef>
          <a:spcPct val="0"/>
        </a:spcBef>
        <a:spcAft>
          <a:spcPct val="0"/>
        </a:spcAft>
        <a:defRPr sz="12338">
          <a:solidFill>
            <a:schemeClr val="tx1"/>
          </a:solidFill>
          <a:latin typeface="Calibri" charset="0"/>
          <a:ea typeface="MS PGothic" panose="020B0600070205080204" pitchFamily="34" charset="-128"/>
          <a:cs typeface="ＭＳ Ｐゴシック" charset="-128"/>
        </a:defRPr>
      </a:lvl3pPr>
      <a:lvl4pPr algn="ctr" defTabSz="1287656" rtl="0" eaLnBrk="0" fontAlgn="base" hangingPunct="0">
        <a:spcBef>
          <a:spcPct val="0"/>
        </a:spcBef>
        <a:spcAft>
          <a:spcPct val="0"/>
        </a:spcAft>
        <a:defRPr sz="12338">
          <a:solidFill>
            <a:schemeClr val="tx1"/>
          </a:solidFill>
          <a:latin typeface="Calibri" charset="0"/>
          <a:ea typeface="MS PGothic" panose="020B0600070205080204" pitchFamily="34" charset="-128"/>
          <a:cs typeface="ＭＳ Ｐゴシック" charset="-128"/>
        </a:defRPr>
      </a:lvl4pPr>
      <a:lvl5pPr algn="ctr" defTabSz="1287656" rtl="0" eaLnBrk="0" fontAlgn="base" hangingPunct="0">
        <a:spcBef>
          <a:spcPct val="0"/>
        </a:spcBef>
        <a:spcAft>
          <a:spcPct val="0"/>
        </a:spcAft>
        <a:defRPr sz="12338">
          <a:solidFill>
            <a:schemeClr val="tx1"/>
          </a:solidFill>
          <a:latin typeface="Calibri" charset="0"/>
          <a:ea typeface="MS PGothic" panose="020B0600070205080204" pitchFamily="34" charset="-128"/>
          <a:cs typeface="ＭＳ Ｐゴシック" charset="-128"/>
        </a:defRPr>
      </a:lvl5pPr>
      <a:lvl6pPr marL="327163" algn="ctr" defTabSz="1289344" rtl="0" fontAlgn="base">
        <a:spcBef>
          <a:spcPct val="0"/>
        </a:spcBef>
        <a:spcAft>
          <a:spcPct val="0"/>
        </a:spcAft>
        <a:defRPr sz="12338">
          <a:solidFill>
            <a:schemeClr val="tx1"/>
          </a:solidFill>
          <a:latin typeface="Calibri" charset="0"/>
          <a:ea typeface="ＭＳ Ｐゴシック" charset="-128"/>
          <a:cs typeface="ＭＳ Ｐゴシック" charset="-128"/>
        </a:defRPr>
      </a:lvl6pPr>
      <a:lvl7pPr marL="654327" algn="ctr" defTabSz="1289344" rtl="0" fontAlgn="base">
        <a:spcBef>
          <a:spcPct val="0"/>
        </a:spcBef>
        <a:spcAft>
          <a:spcPct val="0"/>
        </a:spcAft>
        <a:defRPr sz="12338">
          <a:solidFill>
            <a:schemeClr val="tx1"/>
          </a:solidFill>
          <a:latin typeface="Calibri" charset="0"/>
          <a:ea typeface="ＭＳ Ｐゴシック" charset="-128"/>
          <a:cs typeface="ＭＳ Ｐゴシック" charset="-128"/>
        </a:defRPr>
      </a:lvl7pPr>
      <a:lvl8pPr marL="981491" algn="ctr" defTabSz="1289344" rtl="0" fontAlgn="base">
        <a:spcBef>
          <a:spcPct val="0"/>
        </a:spcBef>
        <a:spcAft>
          <a:spcPct val="0"/>
        </a:spcAft>
        <a:defRPr sz="12338">
          <a:solidFill>
            <a:schemeClr val="tx1"/>
          </a:solidFill>
          <a:latin typeface="Calibri" charset="0"/>
          <a:ea typeface="ＭＳ Ｐゴシック" charset="-128"/>
          <a:cs typeface="ＭＳ Ｐゴシック" charset="-128"/>
        </a:defRPr>
      </a:lvl8pPr>
      <a:lvl9pPr marL="1308654" algn="ctr" defTabSz="1289344" rtl="0" fontAlgn="base">
        <a:spcBef>
          <a:spcPct val="0"/>
        </a:spcBef>
        <a:spcAft>
          <a:spcPct val="0"/>
        </a:spcAft>
        <a:defRPr sz="12338">
          <a:solidFill>
            <a:schemeClr val="tx1"/>
          </a:solidFill>
          <a:latin typeface="Calibri" charset="0"/>
          <a:ea typeface="ＭＳ Ｐゴシック" charset="-128"/>
          <a:cs typeface="ＭＳ Ｐゴシック" charset="-128"/>
        </a:defRPr>
      </a:lvl9pPr>
    </p:titleStyle>
    <p:bodyStyle>
      <a:lvl1pPr marL="964005" indent="-964005" algn="l" defTabSz="1287656" rtl="0" eaLnBrk="0" fontAlgn="base" hangingPunct="0">
        <a:spcBef>
          <a:spcPct val="20000"/>
        </a:spcBef>
        <a:spcAft>
          <a:spcPct val="0"/>
        </a:spcAft>
        <a:buFont typeface="Arial" panose="020B0604020202020204" pitchFamily="34" charset="0"/>
        <a:buChar char="•"/>
        <a:defRPr sz="8925" kern="1200">
          <a:solidFill>
            <a:schemeClr val="tx1"/>
          </a:solidFill>
          <a:latin typeface="+mn-lt"/>
          <a:ea typeface="MS PGothic" panose="020B0600070205080204" pitchFamily="34" charset="-128"/>
          <a:cs typeface="ＭＳ Ｐゴシック" charset="-128"/>
        </a:defRPr>
      </a:lvl1pPr>
      <a:lvl2pPr marL="2093309" indent="-802875" algn="l" defTabSz="1287656" rtl="0" eaLnBrk="0" fontAlgn="base" hangingPunct="0">
        <a:spcBef>
          <a:spcPct val="20000"/>
        </a:spcBef>
        <a:spcAft>
          <a:spcPct val="0"/>
        </a:spcAft>
        <a:buFont typeface="Arial" panose="020B0604020202020204" pitchFamily="34" charset="0"/>
        <a:buChar char="–"/>
        <a:defRPr sz="7875" kern="1200">
          <a:solidFill>
            <a:schemeClr val="tx1"/>
          </a:solidFill>
          <a:latin typeface="+mn-lt"/>
          <a:ea typeface="MS PGothic" panose="020B0600070205080204" pitchFamily="34" charset="-128"/>
          <a:cs typeface="+mn-cs"/>
        </a:defRPr>
      </a:lvl2pPr>
      <a:lvl3pPr marL="3221223" indent="-641744" algn="l" defTabSz="1287656" rtl="0" eaLnBrk="0" fontAlgn="base" hangingPunct="0">
        <a:spcBef>
          <a:spcPct val="20000"/>
        </a:spcBef>
        <a:spcAft>
          <a:spcPct val="0"/>
        </a:spcAft>
        <a:buFont typeface="Arial" panose="020B0604020202020204" pitchFamily="34" charset="0"/>
        <a:buChar char="•"/>
        <a:defRPr sz="6825" kern="1200">
          <a:solidFill>
            <a:schemeClr val="tx1"/>
          </a:solidFill>
          <a:latin typeface="+mn-lt"/>
          <a:ea typeface="MS PGothic" panose="020B0600070205080204" pitchFamily="34" charset="-128"/>
          <a:cs typeface="+mn-cs"/>
        </a:defRPr>
      </a:lvl3pPr>
      <a:lvl4pPr marL="4513046" indent="-641744" algn="l" defTabSz="1287656" rtl="0" eaLnBrk="0" fontAlgn="base" hangingPunct="0">
        <a:spcBef>
          <a:spcPct val="20000"/>
        </a:spcBef>
        <a:spcAft>
          <a:spcPct val="0"/>
        </a:spcAft>
        <a:buFont typeface="Arial" panose="020B0604020202020204" pitchFamily="34" charset="0"/>
        <a:buChar char="–"/>
        <a:defRPr sz="5688" kern="1200">
          <a:solidFill>
            <a:schemeClr val="tx1"/>
          </a:solidFill>
          <a:latin typeface="+mn-lt"/>
          <a:ea typeface="MS PGothic" panose="020B0600070205080204" pitchFamily="34" charset="-128"/>
          <a:cs typeface="+mn-cs"/>
        </a:defRPr>
      </a:lvl4pPr>
      <a:lvl5pPr marL="5800701" indent="-641744" algn="l" defTabSz="1287656" rtl="0" eaLnBrk="0" fontAlgn="base" hangingPunct="0">
        <a:spcBef>
          <a:spcPct val="20000"/>
        </a:spcBef>
        <a:spcAft>
          <a:spcPct val="0"/>
        </a:spcAft>
        <a:buFont typeface="Arial" panose="020B0604020202020204" pitchFamily="34" charset="0"/>
        <a:buChar char="»"/>
        <a:defRPr sz="5688" kern="1200">
          <a:solidFill>
            <a:schemeClr val="tx1"/>
          </a:solidFill>
          <a:latin typeface="+mn-lt"/>
          <a:ea typeface="MS PGothic" panose="020B0600070205080204" pitchFamily="34" charset="-128"/>
          <a:cs typeface="+mn-cs"/>
        </a:defRPr>
      </a:lvl5pPr>
      <a:lvl6pPr marL="7094678" indent="-644970" algn="l" defTabSz="1289942" rtl="0" eaLnBrk="1" latinLnBrk="0" hangingPunct="1">
        <a:spcBef>
          <a:spcPct val="20000"/>
        </a:spcBef>
        <a:buFont typeface="Arial"/>
        <a:buChar char="•"/>
        <a:defRPr sz="5688" kern="1200">
          <a:solidFill>
            <a:schemeClr val="tx1"/>
          </a:solidFill>
          <a:latin typeface="+mn-lt"/>
          <a:ea typeface="+mn-ea"/>
          <a:cs typeface="+mn-cs"/>
        </a:defRPr>
      </a:lvl6pPr>
      <a:lvl7pPr marL="8384620" indent="-644970" algn="l" defTabSz="1289942" rtl="0" eaLnBrk="1" latinLnBrk="0" hangingPunct="1">
        <a:spcBef>
          <a:spcPct val="20000"/>
        </a:spcBef>
        <a:buFont typeface="Arial"/>
        <a:buChar char="•"/>
        <a:defRPr sz="5688" kern="1200">
          <a:solidFill>
            <a:schemeClr val="tx1"/>
          </a:solidFill>
          <a:latin typeface="+mn-lt"/>
          <a:ea typeface="+mn-ea"/>
          <a:cs typeface="+mn-cs"/>
        </a:defRPr>
      </a:lvl7pPr>
      <a:lvl8pPr marL="9674559" indent="-644970" algn="l" defTabSz="1289942" rtl="0" eaLnBrk="1" latinLnBrk="0" hangingPunct="1">
        <a:spcBef>
          <a:spcPct val="20000"/>
        </a:spcBef>
        <a:buFont typeface="Arial"/>
        <a:buChar char="•"/>
        <a:defRPr sz="5688" kern="1200">
          <a:solidFill>
            <a:schemeClr val="tx1"/>
          </a:solidFill>
          <a:latin typeface="+mn-lt"/>
          <a:ea typeface="+mn-ea"/>
          <a:cs typeface="+mn-cs"/>
        </a:defRPr>
      </a:lvl8pPr>
      <a:lvl9pPr marL="10964501" indent="-644970" algn="l" defTabSz="1289942" rtl="0" eaLnBrk="1" latinLnBrk="0" hangingPunct="1">
        <a:spcBef>
          <a:spcPct val="20000"/>
        </a:spcBef>
        <a:buFont typeface="Arial"/>
        <a:buChar char="•"/>
        <a:defRPr sz="5688" kern="1200">
          <a:solidFill>
            <a:schemeClr val="tx1"/>
          </a:solidFill>
          <a:latin typeface="+mn-lt"/>
          <a:ea typeface="+mn-ea"/>
          <a:cs typeface="+mn-cs"/>
        </a:defRPr>
      </a:lvl9pPr>
    </p:bodyStyle>
    <p:otherStyle>
      <a:defPPr>
        <a:defRPr lang="en-US"/>
      </a:defPPr>
      <a:lvl1pPr marL="0" algn="l" defTabSz="1289942" rtl="0" eaLnBrk="1" latinLnBrk="0" hangingPunct="1">
        <a:defRPr sz="4988" kern="1200">
          <a:solidFill>
            <a:schemeClr val="tx1"/>
          </a:solidFill>
          <a:latin typeface="+mn-lt"/>
          <a:ea typeface="+mn-ea"/>
          <a:cs typeface="+mn-cs"/>
        </a:defRPr>
      </a:lvl1pPr>
      <a:lvl2pPr marL="1289942" algn="l" defTabSz="1289942" rtl="0" eaLnBrk="1" latinLnBrk="0" hangingPunct="1">
        <a:defRPr sz="4988" kern="1200">
          <a:solidFill>
            <a:schemeClr val="tx1"/>
          </a:solidFill>
          <a:latin typeface="+mn-lt"/>
          <a:ea typeface="+mn-ea"/>
          <a:cs typeface="+mn-cs"/>
        </a:defRPr>
      </a:lvl2pPr>
      <a:lvl3pPr marL="2579882" algn="l" defTabSz="1289942" rtl="0" eaLnBrk="1" latinLnBrk="0" hangingPunct="1">
        <a:defRPr sz="4988" kern="1200">
          <a:solidFill>
            <a:schemeClr val="tx1"/>
          </a:solidFill>
          <a:latin typeface="+mn-lt"/>
          <a:ea typeface="+mn-ea"/>
          <a:cs typeface="+mn-cs"/>
        </a:defRPr>
      </a:lvl3pPr>
      <a:lvl4pPr marL="3869824" algn="l" defTabSz="1289942" rtl="0" eaLnBrk="1" latinLnBrk="0" hangingPunct="1">
        <a:defRPr sz="4988" kern="1200">
          <a:solidFill>
            <a:schemeClr val="tx1"/>
          </a:solidFill>
          <a:latin typeface="+mn-lt"/>
          <a:ea typeface="+mn-ea"/>
          <a:cs typeface="+mn-cs"/>
        </a:defRPr>
      </a:lvl4pPr>
      <a:lvl5pPr marL="5159766" algn="l" defTabSz="1289942" rtl="0" eaLnBrk="1" latinLnBrk="0" hangingPunct="1">
        <a:defRPr sz="4988" kern="1200">
          <a:solidFill>
            <a:schemeClr val="tx1"/>
          </a:solidFill>
          <a:latin typeface="+mn-lt"/>
          <a:ea typeface="+mn-ea"/>
          <a:cs typeface="+mn-cs"/>
        </a:defRPr>
      </a:lvl5pPr>
      <a:lvl6pPr marL="6449706" algn="l" defTabSz="1289942" rtl="0" eaLnBrk="1" latinLnBrk="0" hangingPunct="1">
        <a:defRPr sz="4988" kern="1200">
          <a:solidFill>
            <a:schemeClr val="tx1"/>
          </a:solidFill>
          <a:latin typeface="+mn-lt"/>
          <a:ea typeface="+mn-ea"/>
          <a:cs typeface="+mn-cs"/>
        </a:defRPr>
      </a:lvl6pPr>
      <a:lvl7pPr marL="7739648" algn="l" defTabSz="1289942" rtl="0" eaLnBrk="1" latinLnBrk="0" hangingPunct="1">
        <a:defRPr sz="4988" kern="1200">
          <a:solidFill>
            <a:schemeClr val="tx1"/>
          </a:solidFill>
          <a:latin typeface="+mn-lt"/>
          <a:ea typeface="+mn-ea"/>
          <a:cs typeface="+mn-cs"/>
        </a:defRPr>
      </a:lvl7pPr>
      <a:lvl8pPr marL="9029590" algn="l" defTabSz="1289942" rtl="0" eaLnBrk="1" latinLnBrk="0" hangingPunct="1">
        <a:defRPr sz="4988" kern="1200">
          <a:solidFill>
            <a:schemeClr val="tx1"/>
          </a:solidFill>
          <a:latin typeface="+mn-lt"/>
          <a:ea typeface="+mn-ea"/>
          <a:cs typeface="+mn-cs"/>
        </a:defRPr>
      </a:lvl8pPr>
      <a:lvl9pPr marL="10319531" algn="l" defTabSz="1289942" rtl="0" eaLnBrk="1" latinLnBrk="0" hangingPunct="1">
        <a:defRPr sz="49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jpeg"/><Relationship Id="rId19" Type="http://schemas.openxmlformats.org/officeDocument/2006/relationships/image" Target="../media/image16.jpg"/><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3"/>
          <p:cNvSpPr>
            <a:spLocks noGrp="1"/>
          </p:cNvSpPr>
          <p:nvPr>
            <p:ph type="title"/>
          </p:nvPr>
        </p:nvSpPr>
        <p:spPr>
          <a:xfrm>
            <a:off x="4023422" y="620316"/>
            <a:ext cx="30162103" cy="2410619"/>
          </a:xfrm>
        </p:spPr>
        <p:txBody>
          <a:bodyPr/>
          <a:lstStyle/>
          <a:p>
            <a:r>
              <a:rPr lang="en-US" altLang="en-US" sz="4725" dirty="0" err="1">
                <a:latin typeface="Times New Roman" panose="02020603050405020304" pitchFamily="18" charset="0"/>
                <a:cs typeface="Times New Roman" panose="02020603050405020304" pitchFamily="18" charset="0"/>
              </a:rPr>
              <a:t>AlignNet</a:t>
            </a:r>
            <a:r>
              <a:rPr lang="en-US" altLang="en-US" sz="4725" dirty="0">
                <a:latin typeface="Times New Roman" panose="02020603050405020304" pitchFamily="18" charset="0"/>
                <a:cs typeface="Times New Roman" panose="02020603050405020304" pitchFamily="18" charset="0"/>
              </a:rPr>
              <a:t>: A Unifying Approach to Audio-Visual Alignment</a:t>
            </a:r>
            <a:br>
              <a:rPr lang="en-US" altLang="en-US" sz="4725" dirty="0">
                <a:latin typeface="Times New Roman" panose="02020603050405020304" pitchFamily="18" charset="0"/>
                <a:cs typeface="Times New Roman" panose="02020603050405020304" pitchFamily="18" charset="0"/>
              </a:rPr>
            </a:br>
            <a:r>
              <a:rPr lang="en-US" sz="4000" dirty="0">
                <a:latin typeface="Times New Roman"/>
                <a:cs typeface="Times New Roman"/>
              </a:rPr>
              <a:t>Jianren Wang</a:t>
            </a:r>
            <a:r>
              <a:rPr lang="en-US" sz="4000" baseline="30000" dirty="0">
                <a:latin typeface="Times New Roman"/>
                <a:cs typeface="Times New Roman"/>
              </a:rPr>
              <a:t>1*</a:t>
            </a:r>
            <a:r>
              <a:rPr lang="en-US" sz="4000" dirty="0">
                <a:latin typeface="Times New Roman"/>
                <a:cs typeface="Times New Roman"/>
              </a:rPr>
              <a:t>, </a:t>
            </a:r>
            <a:r>
              <a:rPr lang="en-US" sz="4000" dirty="0" err="1">
                <a:latin typeface="Times New Roman"/>
                <a:cs typeface="Times New Roman"/>
              </a:rPr>
              <a:t>Zhaoyuan</a:t>
            </a:r>
            <a:r>
              <a:rPr lang="en-US" sz="4000" dirty="0">
                <a:latin typeface="Times New Roman"/>
                <a:cs typeface="Times New Roman"/>
              </a:rPr>
              <a:t> Fang</a:t>
            </a:r>
            <a:r>
              <a:rPr lang="en-US" sz="4000" baseline="30000" dirty="0">
                <a:latin typeface="Times New Roman"/>
                <a:cs typeface="Times New Roman"/>
              </a:rPr>
              <a:t>2*</a:t>
            </a:r>
            <a:r>
              <a:rPr lang="en-US" sz="4000" dirty="0">
                <a:latin typeface="Times New Roman"/>
                <a:cs typeface="Times New Roman"/>
              </a:rPr>
              <a:t>, Hang Zhao</a:t>
            </a:r>
            <a:r>
              <a:rPr lang="en-US" sz="4000" baseline="30000" dirty="0">
                <a:latin typeface="Times New Roman"/>
                <a:cs typeface="Times New Roman"/>
              </a:rPr>
              <a:t>3</a:t>
            </a:r>
            <a:r>
              <a:rPr lang="en-US" sz="4000" dirty="0">
                <a:latin typeface="Times New Roman"/>
                <a:cs typeface="Times New Roman"/>
              </a:rPr>
              <a:t> </a:t>
            </a:r>
            <a:br>
              <a:rPr lang="en-US" sz="4000" dirty="0">
                <a:latin typeface="Times New Roman"/>
                <a:cs typeface="Times New Roman"/>
              </a:rPr>
            </a:br>
            <a:r>
              <a:rPr lang="en-US" sz="3200" dirty="0">
                <a:latin typeface="Times New Roman"/>
                <a:cs typeface="Times New Roman"/>
              </a:rPr>
              <a:t>* Equal contribution</a:t>
            </a:r>
            <a:br>
              <a:rPr lang="en-US" altLang="en-US" sz="3938" baseline="30000" dirty="0">
                <a:latin typeface="Times New Roman" panose="02020603050405020304" pitchFamily="18" charset="0"/>
                <a:cs typeface="Times New Roman" panose="02020603050405020304" pitchFamily="18" charset="0"/>
              </a:rPr>
            </a:br>
            <a:r>
              <a:rPr lang="en-US" altLang="zh-CN" sz="3500" baseline="30000" dirty="0">
                <a:latin typeface="Times New Roman" panose="02020603050405020304" pitchFamily="18" charset="0"/>
                <a:cs typeface="Times New Roman" panose="02020603050405020304" pitchFamily="18" charset="0"/>
              </a:rPr>
              <a:t>1</a:t>
            </a:r>
            <a:r>
              <a:rPr lang="en-US" altLang="zh-CN" sz="3500" dirty="0">
                <a:latin typeface="Times New Roman" panose="02020603050405020304" pitchFamily="18" charset="0"/>
                <a:cs typeface="Times New Roman" panose="02020603050405020304" pitchFamily="18" charset="0"/>
              </a:rPr>
              <a:t>Carnegie Mellon University, </a:t>
            </a:r>
            <a:r>
              <a:rPr lang="en-US" altLang="zh-CN" sz="3600" baseline="30000" dirty="0">
                <a:latin typeface="Times New Roman"/>
                <a:cs typeface="Times New Roman"/>
              </a:rPr>
              <a:t>2</a:t>
            </a:r>
            <a:r>
              <a:rPr lang="en-US" altLang="zh-CN" sz="3600" dirty="0">
                <a:latin typeface="Times New Roman"/>
                <a:cs typeface="Times New Roman"/>
              </a:rPr>
              <a:t>University of Notre Dame, </a:t>
            </a:r>
            <a:r>
              <a:rPr lang="en-US" altLang="zh-CN" sz="3600" baseline="30000" dirty="0">
                <a:latin typeface="Times New Roman"/>
                <a:cs typeface="Times New Roman"/>
              </a:rPr>
              <a:t>3</a:t>
            </a:r>
            <a:r>
              <a:rPr lang="en-US" altLang="zh-CN" sz="3600" dirty="0">
                <a:latin typeface="Times New Roman"/>
                <a:cs typeface="Times New Roman"/>
              </a:rPr>
              <a:t>MIT CSAIL</a:t>
            </a:r>
            <a:br>
              <a:rPr lang="en-US" sz="4725" dirty="0">
                <a:latin typeface="Times New Roman" panose="02020603050405020304" pitchFamily="18" charset="0"/>
                <a:cs typeface="Times New Roman" panose="02020603050405020304" pitchFamily="18" charset="0"/>
              </a:rPr>
            </a:br>
            <a:endParaRPr lang="en-US" altLang="en-US" sz="4375" dirty="0">
              <a:latin typeface="Times New Roman" panose="02020603050405020304" pitchFamily="18" charset="0"/>
              <a:cs typeface="Times New Roman" panose="02020603050405020304" pitchFamily="18" charset="0"/>
            </a:endParaRPr>
          </a:p>
        </p:txBody>
      </p:sp>
      <p:sp>
        <p:nvSpPr>
          <p:cNvPr id="15" name="Content Placeholder 14"/>
          <p:cNvSpPr>
            <a:spLocks noGrp="1"/>
          </p:cNvSpPr>
          <p:nvPr>
            <p:ph sz="half" idx="2"/>
          </p:nvPr>
        </p:nvSpPr>
        <p:spPr>
          <a:xfrm>
            <a:off x="726480" y="3029546"/>
            <a:ext cx="11738967" cy="4986583"/>
          </a:xfrm>
        </p:spPr>
        <p:txBody>
          <a:bodyPr>
            <a:normAutofit/>
          </a:bodyPr>
          <a:lstStyle/>
          <a:p>
            <a:pPr marL="494504" indent="-494504" defTabSz="1779383" eaLnBrk="1" hangingPunct="1">
              <a:defRPr/>
            </a:pPr>
            <a:r>
              <a:rPr lang="en-US" altLang="en-US" sz="3500" b="1" dirty="0">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Introduction</a:t>
            </a:r>
          </a:p>
          <a:p>
            <a:pPr marL="494504" lvl="1" indent="-494504" algn="just"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Dancers move their bodies with music, speakers talk with lip motions and are often accompanied by hand and arm gestures. The synchrony between visual dynamics and audio rhythms poses perfect performances. </a:t>
            </a:r>
          </a:p>
          <a:p>
            <a:pPr marL="494504" lvl="1" indent="-494504" algn="just"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However, recorded videos and audios are not always temporally aligned. </a:t>
            </a:r>
            <a:r>
              <a:rPr lang="en-US" altLang="en-US" sz="2800" i="1" dirty="0">
                <a:solidFill>
                  <a:srgbClr val="000000"/>
                </a:solidFill>
                <a:latin typeface="Times New Roman" panose="02020603050405020304" pitchFamily="18" charset="0"/>
                <a:cs typeface="Times New Roman" panose="02020603050405020304" pitchFamily="18" charset="0"/>
              </a:rPr>
              <a:t>e.g. </a:t>
            </a:r>
            <a:r>
              <a:rPr lang="en-US" altLang="en-US" sz="2800" dirty="0">
                <a:solidFill>
                  <a:srgbClr val="000000"/>
                </a:solidFill>
                <a:latin typeface="Times New Roman" panose="02020603050405020304" pitchFamily="18" charset="0"/>
                <a:cs typeface="Times New Roman" panose="02020603050405020304" pitchFamily="18" charset="0"/>
              </a:rPr>
              <a:t>dancers may not be experienced enough to follow the music beats precisely. This alignment problem is especially difficult for humans since the misalignment is often non-uniform and irregular.</a:t>
            </a:r>
          </a:p>
          <a:p>
            <a:pPr marL="494504" lvl="1" indent="-494504" algn="just"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In this work, we present </a:t>
            </a:r>
            <a:r>
              <a:rPr lang="en-US" altLang="en-US" sz="2800" dirty="0" err="1">
                <a:solidFill>
                  <a:srgbClr val="000000"/>
                </a:solidFill>
                <a:latin typeface="Times New Roman" panose="02020603050405020304" pitchFamily="18" charset="0"/>
                <a:cs typeface="Times New Roman" panose="02020603050405020304" pitchFamily="18" charset="0"/>
              </a:rPr>
              <a:t>AlignNet</a:t>
            </a:r>
            <a:r>
              <a:rPr lang="en-US" altLang="en-US" sz="2800" dirty="0">
                <a:solidFill>
                  <a:srgbClr val="000000"/>
                </a:solidFill>
                <a:latin typeface="Times New Roman" panose="02020603050405020304" pitchFamily="18" charset="0"/>
                <a:cs typeface="Times New Roman" panose="02020603050405020304" pitchFamily="18" charset="0"/>
              </a:rPr>
              <a:t>, a model that synchronizes videos with reference audios under non-uniform and irregular mis-alignments..</a:t>
            </a:r>
          </a:p>
        </p:txBody>
      </p:sp>
      <p:sp>
        <p:nvSpPr>
          <p:cNvPr id="33" name="Rectangle 32"/>
          <p:cNvSpPr/>
          <p:nvPr/>
        </p:nvSpPr>
        <p:spPr>
          <a:xfrm>
            <a:off x="31919269" y="17503577"/>
            <a:ext cx="4957511" cy="867930"/>
          </a:xfrm>
          <a:prstGeom prst="rect">
            <a:avLst/>
          </a:prstGeom>
        </p:spPr>
        <p:txBody>
          <a:bodyPr wrap="none">
            <a:spAutoFit/>
          </a:bodyPr>
          <a:lstStyle>
            <a:lvl1pPr marL="565150" indent="-565150" defTabSz="2033588" eaLnBrk="0" hangingPunct="0">
              <a:defRPr sz="5700">
                <a:solidFill>
                  <a:schemeClr val="tx1"/>
                </a:solidFill>
                <a:latin typeface="Arial" charset="0"/>
                <a:ea typeface="ＭＳ Ｐゴシック" pitchFamily="-108" charset="-128"/>
              </a:defRPr>
            </a:lvl1pPr>
            <a:lvl2pPr marL="37931725" indent="-37474525" defTabSz="2033588" eaLnBrk="0" hangingPunct="0">
              <a:defRPr sz="5700">
                <a:solidFill>
                  <a:schemeClr val="tx1"/>
                </a:solidFill>
                <a:latin typeface="Arial" charset="0"/>
                <a:ea typeface="ＭＳ Ｐゴシック" pitchFamily="-108" charset="-128"/>
              </a:defRPr>
            </a:lvl2pPr>
            <a:lvl3pPr eaLnBrk="0" hangingPunct="0">
              <a:defRPr sz="5700">
                <a:solidFill>
                  <a:schemeClr val="tx1"/>
                </a:solidFill>
                <a:latin typeface="Arial" charset="0"/>
                <a:ea typeface="ＭＳ Ｐゴシック" pitchFamily="-108" charset="-128"/>
              </a:defRPr>
            </a:lvl3pPr>
            <a:lvl4pPr eaLnBrk="0" hangingPunct="0">
              <a:defRPr sz="5700">
                <a:solidFill>
                  <a:schemeClr val="tx1"/>
                </a:solidFill>
                <a:latin typeface="Arial" charset="0"/>
                <a:ea typeface="ＭＳ Ｐゴシック" pitchFamily="-108" charset="-128"/>
              </a:defRPr>
            </a:lvl4pPr>
            <a:lvl5pPr eaLnBrk="0" hangingPunct="0">
              <a:defRPr sz="5700">
                <a:solidFill>
                  <a:schemeClr val="tx1"/>
                </a:solidFill>
                <a:latin typeface="Arial" charset="0"/>
                <a:ea typeface="ＭＳ Ｐゴシック" pitchFamily="-108" charset="-128"/>
              </a:defRPr>
            </a:lvl5pPr>
            <a:lvl6pPr marL="457200" eaLnBrk="0" fontAlgn="base" hangingPunct="0">
              <a:spcBef>
                <a:spcPct val="0"/>
              </a:spcBef>
              <a:spcAft>
                <a:spcPct val="0"/>
              </a:spcAft>
              <a:defRPr sz="5700">
                <a:solidFill>
                  <a:schemeClr val="tx1"/>
                </a:solidFill>
                <a:latin typeface="Arial" charset="0"/>
                <a:ea typeface="ＭＳ Ｐゴシック" pitchFamily="-108" charset="-128"/>
              </a:defRPr>
            </a:lvl6pPr>
            <a:lvl7pPr marL="914400" eaLnBrk="0" fontAlgn="base" hangingPunct="0">
              <a:spcBef>
                <a:spcPct val="0"/>
              </a:spcBef>
              <a:spcAft>
                <a:spcPct val="0"/>
              </a:spcAft>
              <a:defRPr sz="5700">
                <a:solidFill>
                  <a:schemeClr val="tx1"/>
                </a:solidFill>
                <a:latin typeface="Arial" charset="0"/>
                <a:ea typeface="ＭＳ Ｐゴシック" pitchFamily="-108" charset="-128"/>
              </a:defRPr>
            </a:lvl7pPr>
            <a:lvl8pPr marL="1371600" eaLnBrk="0" fontAlgn="base" hangingPunct="0">
              <a:spcBef>
                <a:spcPct val="0"/>
              </a:spcBef>
              <a:spcAft>
                <a:spcPct val="0"/>
              </a:spcAft>
              <a:defRPr sz="5700">
                <a:solidFill>
                  <a:schemeClr val="tx1"/>
                </a:solidFill>
                <a:latin typeface="Arial" charset="0"/>
                <a:ea typeface="ＭＳ Ｐゴシック" pitchFamily="-108" charset="-128"/>
              </a:defRPr>
            </a:lvl8pPr>
            <a:lvl9pPr marL="1828800" eaLnBrk="0" fontAlgn="base" hangingPunct="0">
              <a:spcBef>
                <a:spcPct val="0"/>
              </a:spcBef>
              <a:spcAft>
                <a:spcPct val="0"/>
              </a:spcAft>
              <a:defRPr sz="5700">
                <a:solidFill>
                  <a:schemeClr val="tx1"/>
                </a:solidFill>
                <a:latin typeface="Arial" charset="0"/>
                <a:ea typeface="ＭＳ Ｐゴシック" pitchFamily="-108" charset="-128"/>
              </a:defRPr>
            </a:lvl9pPr>
          </a:lstStyle>
          <a:p>
            <a:pPr eaLnBrk="1" hangingPunct="1">
              <a:lnSpc>
                <a:spcPct val="80000"/>
              </a:lnSpc>
              <a:defRPr/>
            </a:pPr>
            <a:r>
              <a:rPr lang="en-US" altLang="en-US" sz="3150" b="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Maybe a QrCode to </a:t>
            </a:r>
          </a:p>
          <a:p>
            <a:pPr eaLnBrk="1" hangingPunct="1">
              <a:lnSpc>
                <a:spcPct val="80000"/>
              </a:lnSpc>
              <a:defRPr/>
            </a:pPr>
            <a:r>
              <a:rPr lang="en-US" altLang="en-US" sz="3150" b="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the website with your code.</a:t>
            </a:r>
            <a:endParaRPr lang="en-US" altLang="en-US" sz="3500" b="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F794E1C-BB8B-4CF7-B8DC-FD09C0803B3E}"/>
              </a:ext>
            </a:extLst>
          </p:cNvPr>
          <p:cNvSpPr/>
          <p:nvPr/>
        </p:nvSpPr>
        <p:spPr>
          <a:xfrm>
            <a:off x="32155163" y="103182"/>
            <a:ext cx="4745038" cy="2748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87">
              <a:latin typeface="Times New Roman" panose="02020603050405020304" pitchFamily="18" charset="0"/>
              <a:cs typeface="Times New Roman" panose="02020603050405020304" pitchFamily="18" charset="0"/>
            </a:endParaRPr>
          </a:p>
        </p:txBody>
      </p:sp>
      <p:sp>
        <p:nvSpPr>
          <p:cNvPr id="20" name="AutoShape 6">
            <a:extLst>
              <a:ext uri="{FF2B5EF4-FFF2-40B4-BE49-F238E27FC236}">
                <a16:creationId xmlns:a16="http://schemas.microsoft.com/office/drawing/2014/main" id="{EF5176CE-03C8-44A5-A78B-FEAF036C11F0}"/>
              </a:ext>
            </a:extLst>
          </p:cNvPr>
          <p:cNvSpPr>
            <a:spLocks noChangeAspect="1" noChangeArrowheads="1"/>
          </p:cNvSpPr>
          <p:nvPr/>
        </p:nvSpPr>
        <p:spPr bwMode="auto">
          <a:xfrm>
            <a:off x="8093746" y="7749429"/>
            <a:ext cx="266700" cy="266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010" tIns="40005" rIns="80010" bIns="40005" numCol="1" anchor="t" anchorCtr="0" compatLnSpc="1">
            <a:prstTxWarp prst="textNoShape">
              <a:avLst/>
            </a:prstTxWarp>
          </a:bodyPr>
          <a:lstStyle/>
          <a:p>
            <a:endParaRPr lang="en-US" sz="4487">
              <a:latin typeface="Times New Roman" panose="02020603050405020304" pitchFamily="18" charset="0"/>
              <a:cs typeface="Times New Roman" panose="02020603050405020304" pitchFamily="18" charset="0"/>
            </a:endParaRPr>
          </a:p>
        </p:txBody>
      </p:sp>
      <p:sp>
        <p:nvSpPr>
          <p:cNvPr id="57" name="Content Placeholder 15">
            <a:extLst>
              <a:ext uri="{FF2B5EF4-FFF2-40B4-BE49-F238E27FC236}">
                <a16:creationId xmlns:a16="http://schemas.microsoft.com/office/drawing/2014/main" id="{9EB2D1B0-FBC5-409A-BBCA-47B2C1E1613B}"/>
              </a:ext>
            </a:extLst>
          </p:cNvPr>
          <p:cNvSpPr txBox="1">
            <a:spLocks/>
          </p:cNvSpPr>
          <p:nvPr/>
        </p:nvSpPr>
        <p:spPr bwMode="auto">
          <a:xfrm>
            <a:off x="13103562" y="3020563"/>
            <a:ext cx="11738968" cy="273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990" tIns="128995" rIns="257990" bIns="128995" numCol="1" anchor="t" anchorCtr="0" compatLnSpc="1">
            <a:prstTxWarp prst="textNoShape">
              <a:avLst/>
            </a:prstTxWarp>
            <a:normAutofit/>
          </a:bodyPr>
          <a:lstStyle>
            <a:lvl1pPr marL="410254" indent="-410254" algn="l" defTabSz="1471607"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4" indent="-655626" algn="l" defTabSz="1471607"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1" indent="-546571" algn="l" defTabSz="1471607"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196" indent="-655626" algn="l" defTabSz="1471607"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69" indent="-1448869" algn="l" defTabSz="1471607"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03" indent="-737109" algn="l" defTabSz="1474219" rtl="0" eaLnBrk="1" latinLnBrk="0" hangingPunct="1">
              <a:spcBef>
                <a:spcPct val="20000"/>
              </a:spcBef>
              <a:buFont typeface="Arial"/>
              <a:buChar char="•"/>
              <a:defRPr sz="5200" kern="1200">
                <a:solidFill>
                  <a:schemeClr val="tx1"/>
                </a:solidFill>
                <a:latin typeface="+mn-lt"/>
                <a:ea typeface="+mn-ea"/>
                <a:cs typeface="+mn-cs"/>
              </a:defRPr>
            </a:lvl6pPr>
            <a:lvl7pPr marL="9582423" indent="-737109" algn="l" defTabSz="1474219" rtl="0" eaLnBrk="1" latinLnBrk="0" hangingPunct="1">
              <a:spcBef>
                <a:spcPct val="20000"/>
              </a:spcBef>
              <a:buFont typeface="Arial"/>
              <a:buChar char="•"/>
              <a:defRPr sz="5200" kern="1200">
                <a:solidFill>
                  <a:schemeClr val="tx1"/>
                </a:solidFill>
                <a:latin typeface="+mn-lt"/>
                <a:ea typeface="+mn-ea"/>
                <a:cs typeface="+mn-cs"/>
              </a:defRPr>
            </a:lvl7pPr>
            <a:lvl8pPr marL="11056639" indent="-737109" algn="l" defTabSz="1474219" rtl="0" eaLnBrk="1" latinLnBrk="0" hangingPunct="1">
              <a:spcBef>
                <a:spcPct val="20000"/>
              </a:spcBef>
              <a:buFont typeface="Arial"/>
              <a:buChar char="•"/>
              <a:defRPr sz="5200" kern="1200">
                <a:solidFill>
                  <a:schemeClr val="tx1"/>
                </a:solidFill>
                <a:latin typeface="+mn-lt"/>
                <a:ea typeface="+mn-ea"/>
                <a:cs typeface="+mn-cs"/>
              </a:defRPr>
            </a:lvl8pPr>
            <a:lvl9pPr marL="12530858" indent="-737109" algn="l" defTabSz="1474219" rtl="0" eaLnBrk="1" latinLnBrk="0" hangingPunct="1">
              <a:spcBef>
                <a:spcPct val="20000"/>
              </a:spcBef>
              <a:buFont typeface="Arial"/>
              <a:buChar char="•"/>
              <a:defRPr sz="5200" kern="1200">
                <a:solidFill>
                  <a:schemeClr val="tx1"/>
                </a:solidFill>
                <a:latin typeface="+mn-lt"/>
                <a:ea typeface="+mn-ea"/>
                <a:cs typeface="+mn-cs"/>
              </a:defRPr>
            </a:lvl9pPr>
          </a:lstStyle>
          <a:p>
            <a:pPr marL="494504" lvl="1" indent="-494504"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 Spatial and Temporal Attention Modules</a:t>
            </a:r>
          </a:p>
          <a:p>
            <a:pPr marL="494504" lvl="1" indent="-494504"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 Multimodal Feature Pyramid Extraction</a:t>
            </a:r>
          </a:p>
          <a:p>
            <a:pPr marL="494504" lvl="1" indent="-494504"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Time Warping</a:t>
            </a:r>
          </a:p>
          <a:p>
            <a:pPr marL="494504" lvl="1" indent="-494504"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Affinity </a:t>
            </a:r>
            <a:r>
              <a:rPr lang="en-US" altLang="en-US" sz="2800" dirty="0" err="1">
                <a:solidFill>
                  <a:srgbClr val="000000"/>
                </a:solidFill>
                <a:latin typeface="Times New Roman" panose="02020603050405020304" pitchFamily="18" charset="0"/>
                <a:cs typeface="Times New Roman" panose="02020603050405020304" pitchFamily="18" charset="0"/>
              </a:rPr>
              <a:t>Funtion</a:t>
            </a: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Multimodal Dense Correspondence Estimation</a:t>
            </a: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71" name="Content Placeholder 15">
            <a:extLst>
              <a:ext uri="{FF2B5EF4-FFF2-40B4-BE49-F238E27FC236}">
                <a16:creationId xmlns:a16="http://schemas.microsoft.com/office/drawing/2014/main" id="{68E67BD1-6154-4140-9AF5-7FE0F151464C}"/>
              </a:ext>
            </a:extLst>
          </p:cNvPr>
          <p:cNvSpPr txBox="1">
            <a:spLocks/>
          </p:cNvSpPr>
          <p:nvPr/>
        </p:nvSpPr>
        <p:spPr bwMode="auto">
          <a:xfrm>
            <a:off x="12892554" y="5616078"/>
            <a:ext cx="11738968" cy="1541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990" tIns="128995" rIns="257990" bIns="128995" numCol="1" anchor="t" anchorCtr="0" compatLnSpc="1">
            <a:prstTxWarp prst="textNoShape">
              <a:avLst/>
            </a:prstTxWarp>
            <a:normAutofit/>
          </a:bodyPr>
          <a:lstStyle>
            <a:lvl1pPr marL="410254" indent="-410254" algn="l" defTabSz="1471607"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4" indent="-655626" algn="l" defTabSz="1471607"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1" indent="-546571" algn="l" defTabSz="1471607"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196" indent="-655626" algn="l" defTabSz="1471607"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69" indent="-1448869" algn="l" defTabSz="1471607"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03" indent="-737109" algn="l" defTabSz="1474219" rtl="0" eaLnBrk="1" latinLnBrk="0" hangingPunct="1">
              <a:spcBef>
                <a:spcPct val="20000"/>
              </a:spcBef>
              <a:buFont typeface="Arial"/>
              <a:buChar char="•"/>
              <a:defRPr sz="5200" kern="1200">
                <a:solidFill>
                  <a:schemeClr val="tx1"/>
                </a:solidFill>
                <a:latin typeface="+mn-lt"/>
                <a:ea typeface="+mn-ea"/>
                <a:cs typeface="+mn-cs"/>
              </a:defRPr>
            </a:lvl6pPr>
            <a:lvl7pPr marL="9582423" indent="-737109" algn="l" defTabSz="1474219" rtl="0" eaLnBrk="1" latinLnBrk="0" hangingPunct="1">
              <a:spcBef>
                <a:spcPct val="20000"/>
              </a:spcBef>
              <a:buFont typeface="Arial"/>
              <a:buChar char="•"/>
              <a:defRPr sz="5200" kern="1200">
                <a:solidFill>
                  <a:schemeClr val="tx1"/>
                </a:solidFill>
                <a:latin typeface="+mn-lt"/>
                <a:ea typeface="+mn-ea"/>
                <a:cs typeface="+mn-cs"/>
              </a:defRPr>
            </a:lvl7pPr>
            <a:lvl8pPr marL="11056639" indent="-737109" algn="l" defTabSz="1474219" rtl="0" eaLnBrk="1" latinLnBrk="0" hangingPunct="1">
              <a:spcBef>
                <a:spcPct val="20000"/>
              </a:spcBef>
              <a:buFont typeface="Arial"/>
              <a:buChar char="•"/>
              <a:defRPr sz="5200" kern="1200">
                <a:solidFill>
                  <a:schemeClr val="tx1"/>
                </a:solidFill>
                <a:latin typeface="+mn-lt"/>
                <a:ea typeface="+mn-ea"/>
                <a:cs typeface="+mn-cs"/>
              </a:defRPr>
            </a:lvl8pPr>
            <a:lvl9pPr marL="12530858" indent="-737109" algn="l" defTabSz="1474219" rtl="0" eaLnBrk="1" latinLnBrk="0" hangingPunct="1">
              <a:spcBef>
                <a:spcPct val="20000"/>
              </a:spcBef>
              <a:buFont typeface="Arial"/>
              <a:buChar char="•"/>
              <a:defRPr sz="5200" kern="1200">
                <a:solidFill>
                  <a:schemeClr val="tx1"/>
                </a:solidFill>
                <a:latin typeface="+mn-lt"/>
                <a:ea typeface="+mn-ea"/>
                <a:cs typeface="+mn-cs"/>
              </a:defRPr>
            </a:lvl9pPr>
          </a:lstStyle>
          <a:p>
            <a:pPr marL="494504" indent="-494504" defTabSz="1779383" eaLnBrk="1" hangingPunct="1">
              <a:defRPr/>
            </a:pPr>
            <a:r>
              <a:rPr lang="en-US" altLang="en-US" sz="3500" b="1" dirty="0">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Experiments</a:t>
            </a: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Reconstruction</a:t>
            </a: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lvl="1" indent="0" defTabSz="1779383" eaLnBrk="1" hangingPunct="1">
              <a:buNone/>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b="1"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r>
              <a:rPr lang="en-US" altLang="en-US" sz="2800" b="1" dirty="0">
                <a:solidFill>
                  <a:srgbClr val="000000"/>
                </a:solidFill>
                <a:latin typeface="Times New Roman" panose="02020603050405020304" pitchFamily="18" charset="0"/>
                <a:cs typeface="Times New Roman" panose="02020603050405020304" pitchFamily="18" charset="0"/>
              </a:rPr>
              <a:t>AFE</a:t>
            </a:r>
            <a:r>
              <a:rPr lang="en-US" altLang="en-US" sz="2800" dirty="0">
                <a:solidFill>
                  <a:srgbClr val="000000"/>
                </a:solidFill>
                <a:latin typeface="Times New Roman" panose="02020603050405020304" pitchFamily="18" charset="0"/>
                <a:cs typeface="Times New Roman" panose="02020603050405020304" pitchFamily="18" charset="0"/>
              </a:rPr>
              <a:t>: Average difference between the reconstructed frame indices and the original undistorted frame indices </a:t>
            </a:r>
          </a:p>
          <a:p>
            <a:pPr marL="494504" lvl="1" indent="-494504" defTabSz="1779383" eaLnBrk="1" hangingPunct="1">
              <a:buFont typeface="Wingdings" panose="05000000000000000000" pitchFamily="2" charset="2"/>
              <a:buChar char="Ø"/>
              <a:defRPr/>
            </a:pPr>
            <a:r>
              <a:rPr lang="en-US" altLang="en-US" sz="2800" b="1" dirty="0">
                <a:solidFill>
                  <a:srgbClr val="000000"/>
                </a:solidFill>
                <a:latin typeface="Times New Roman" panose="02020603050405020304" pitchFamily="18" charset="0"/>
                <a:cs typeface="Times New Roman" panose="02020603050405020304" pitchFamily="18" charset="0"/>
              </a:rPr>
              <a:t>Accuracy</a:t>
            </a:r>
            <a:r>
              <a:rPr lang="en-US" altLang="en-US" sz="2800" dirty="0">
                <a:solidFill>
                  <a:srgbClr val="000000"/>
                </a:solidFill>
                <a:latin typeface="Times New Roman" panose="02020603050405020304" pitchFamily="18" charset="0"/>
                <a:cs typeface="Times New Roman" panose="02020603050405020304" pitchFamily="18" charset="0"/>
              </a:rPr>
              <a:t>: The percentage of frames in the aligned signal which do not lag by more than 125 </a:t>
            </a:r>
            <a:r>
              <a:rPr lang="en-US" altLang="en-US" sz="2800" dirty="0" err="1">
                <a:solidFill>
                  <a:srgbClr val="000000"/>
                </a:solidFill>
                <a:latin typeface="Times New Roman" panose="02020603050405020304" pitchFamily="18" charset="0"/>
                <a:cs typeface="Times New Roman" panose="02020603050405020304" pitchFamily="18" charset="0"/>
              </a:rPr>
              <a:t>ms</a:t>
            </a:r>
            <a:r>
              <a:rPr lang="en-US" altLang="en-US" sz="2800" dirty="0">
                <a:solidFill>
                  <a:srgbClr val="000000"/>
                </a:solidFill>
                <a:latin typeface="Times New Roman" panose="02020603050405020304" pitchFamily="18" charset="0"/>
                <a:cs typeface="Times New Roman" panose="02020603050405020304" pitchFamily="18" charset="0"/>
              </a:rPr>
              <a:t> or lead by more than 45 </a:t>
            </a:r>
            <a:r>
              <a:rPr lang="en-US" altLang="en-US" sz="2800" dirty="0" err="1">
                <a:solidFill>
                  <a:srgbClr val="000000"/>
                </a:solidFill>
                <a:latin typeface="Times New Roman" panose="02020603050405020304" pitchFamily="18" charset="0"/>
                <a:cs typeface="Times New Roman" panose="02020603050405020304" pitchFamily="18" charset="0"/>
              </a:rPr>
              <a:t>ms.</a:t>
            </a: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Retargeting (</a:t>
            </a:r>
            <a:r>
              <a:rPr lang="en-US" altLang="zh-CN" sz="2800" dirty="0">
                <a:latin typeface="Times New Roman" panose="02020603050405020304" pitchFamily="18" charset="0"/>
                <a:cs typeface="Times New Roman" panose="02020603050405020304" pitchFamily="18" charset="0"/>
              </a:rPr>
              <a:t>We ask which video aligns better to the audio.)</a:t>
            </a:r>
            <a:endParaRPr lang="en-US" sz="2800" dirty="0">
              <a:latin typeface="Times New Roman" panose="02020603050405020304" pitchFamily="18" charset="0"/>
              <a:cs typeface="Times New Roman" panose="02020603050405020304" pitchFamily="18" charset="0"/>
            </a:endParaRPr>
          </a:p>
          <a:p>
            <a:pPr marL="0" lvl="1" indent="0" defTabSz="1779383" eaLnBrk="1" hangingPunct="1">
              <a:buNone/>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AFFDEE3F-27D9-4FCF-A258-0A5191AFCCD9}"/>
              </a:ext>
            </a:extLst>
          </p:cNvPr>
          <p:cNvSpPr/>
          <p:nvPr/>
        </p:nvSpPr>
        <p:spPr>
          <a:xfrm>
            <a:off x="28203525" y="15127527"/>
            <a:ext cx="9723431" cy="3971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87">
              <a:latin typeface="Times New Roman" panose="02020603050405020304" pitchFamily="18" charset="0"/>
              <a:cs typeface="Times New Roman" panose="02020603050405020304" pitchFamily="18" charset="0"/>
            </a:endParaRPr>
          </a:p>
        </p:txBody>
      </p:sp>
      <p:sp>
        <p:nvSpPr>
          <p:cNvPr id="49" name="Content Placeholder 15">
            <a:extLst>
              <a:ext uri="{FF2B5EF4-FFF2-40B4-BE49-F238E27FC236}">
                <a16:creationId xmlns:a16="http://schemas.microsoft.com/office/drawing/2014/main" id="{A589887F-22A8-4E36-94BC-F66BC556BB5E}"/>
              </a:ext>
            </a:extLst>
          </p:cNvPr>
          <p:cNvSpPr txBox="1">
            <a:spLocks/>
          </p:cNvSpPr>
          <p:nvPr/>
        </p:nvSpPr>
        <p:spPr bwMode="auto">
          <a:xfrm>
            <a:off x="25825952" y="7882779"/>
            <a:ext cx="11738968" cy="120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990" tIns="128995" rIns="257990" bIns="128995" numCol="1" anchor="t" anchorCtr="0" compatLnSpc="1">
            <a:prstTxWarp prst="textNoShape">
              <a:avLst/>
            </a:prstTxWarp>
            <a:normAutofit/>
          </a:bodyPr>
          <a:lstStyle>
            <a:lvl1pPr marL="410254" indent="-410254" algn="l" defTabSz="1471607"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4" indent="-655626" algn="l" defTabSz="1471607"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1" indent="-546571" algn="l" defTabSz="1471607"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196" indent="-655626" algn="l" defTabSz="1471607"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69" indent="-1448869" algn="l" defTabSz="1471607"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03" indent="-737109" algn="l" defTabSz="1474219" rtl="0" eaLnBrk="1" latinLnBrk="0" hangingPunct="1">
              <a:spcBef>
                <a:spcPct val="20000"/>
              </a:spcBef>
              <a:buFont typeface="Arial"/>
              <a:buChar char="•"/>
              <a:defRPr sz="5200" kern="1200">
                <a:solidFill>
                  <a:schemeClr val="tx1"/>
                </a:solidFill>
                <a:latin typeface="+mn-lt"/>
                <a:ea typeface="+mn-ea"/>
                <a:cs typeface="+mn-cs"/>
              </a:defRPr>
            </a:lvl6pPr>
            <a:lvl7pPr marL="9582423" indent="-737109" algn="l" defTabSz="1474219" rtl="0" eaLnBrk="1" latinLnBrk="0" hangingPunct="1">
              <a:spcBef>
                <a:spcPct val="20000"/>
              </a:spcBef>
              <a:buFont typeface="Arial"/>
              <a:buChar char="•"/>
              <a:defRPr sz="5200" kern="1200">
                <a:solidFill>
                  <a:schemeClr val="tx1"/>
                </a:solidFill>
                <a:latin typeface="+mn-lt"/>
                <a:ea typeface="+mn-ea"/>
                <a:cs typeface="+mn-cs"/>
              </a:defRPr>
            </a:lvl7pPr>
            <a:lvl8pPr marL="11056639" indent="-737109" algn="l" defTabSz="1474219" rtl="0" eaLnBrk="1" latinLnBrk="0" hangingPunct="1">
              <a:spcBef>
                <a:spcPct val="20000"/>
              </a:spcBef>
              <a:buFont typeface="Arial"/>
              <a:buChar char="•"/>
              <a:defRPr sz="5200" kern="1200">
                <a:solidFill>
                  <a:schemeClr val="tx1"/>
                </a:solidFill>
                <a:latin typeface="+mn-lt"/>
                <a:ea typeface="+mn-ea"/>
                <a:cs typeface="+mn-cs"/>
              </a:defRPr>
            </a:lvl8pPr>
            <a:lvl9pPr marL="12530858" indent="-737109" algn="l" defTabSz="1474219" rtl="0" eaLnBrk="1" latinLnBrk="0" hangingPunct="1">
              <a:spcBef>
                <a:spcPct val="20000"/>
              </a:spcBef>
              <a:buFont typeface="Arial"/>
              <a:buChar char="•"/>
              <a:defRPr sz="5200" kern="1200">
                <a:solidFill>
                  <a:schemeClr val="tx1"/>
                </a:solidFill>
                <a:latin typeface="+mn-lt"/>
                <a:ea typeface="+mn-ea"/>
                <a:cs typeface="+mn-cs"/>
              </a:defRPr>
            </a:lvl9pPr>
          </a:lstStyle>
          <a:p>
            <a:pPr marL="494504" indent="-494504" defTabSz="1779383" eaLnBrk="1" hangingPunct="1">
              <a:defRPr/>
            </a:pPr>
            <a:r>
              <a:rPr lang="en-US" altLang="en-US" sz="3500" b="1" dirty="0">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Ablation Study</a:t>
            </a: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pic>
        <p:nvPicPr>
          <p:cNvPr id="5" name="Picture 4" descr="A picture containing drawing&#10;&#10;Description automatically generated">
            <a:extLst>
              <a:ext uri="{FF2B5EF4-FFF2-40B4-BE49-F238E27FC236}">
                <a16:creationId xmlns:a16="http://schemas.microsoft.com/office/drawing/2014/main" id="{ACD5CAF0-948B-41B8-B05D-3E5B5D7DA777}"/>
              </a:ext>
            </a:extLst>
          </p:cNvPr>
          <p:cNvPicPr>
            <a:picLocks noChangeAspect="1"/>
          </p:cNvPicPr>
          <p:nvPr/>
        </p:nvPicPr>
        <p:blipFill>
          <a:blip r:embed="rId3"/>
          <a:stretch>
            <a:fillRect/>
          </a:stretch>
        </p:blipFill>
        <p:spPr>
          <a:xfrm>
            <a:off x="2437158" y="231220"/>
            <a:ext cx="7130080" cy="2492413"/>
          </a:xfrm>
          <a:prstGeom prst="rect">
            <a:avLst/>
          </a:prstGeom>
        </p:spPr>
      </p:pic>
      <p:pic>
        <p:nvPicPr>
          <p:cNvPr id="1026" name="Picture 2" descr="Image result for wacv logo">
            <a:extLst>
              <a:ext uri="{FF2B5EF4-FFF2-40B4-BE49-F238E27FC236}">
                <a16:creationId xmlns:a16="http://schemas.microsoft.com/office/drawing/2014/main" id="{0C86F000-CDC1-49CE-A841-260D202F5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3390" y="-1011623"/>
            <a:ext cx="4978098" cy="497809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03B9DB19-084E-45AE-9B43-45E034D9520D}"/>
              </a:ext>
            </a:extLst>
          </p:cNvPr>
          <p:cNvGrpSpPr/>
          <p:nvPr/>
        </p:nvGrpSpPr>
        <p:grpSpPr>
          <a:xfrm>
            <a:off x="1372146" y="15746941"/>
            <a:ext cx="10906696" cy="3204360"/>
            <a:chOff x="691638" y="1690463"/>
            <a:chExt cx="10906696" cy="3204360"/>
          </a:xfrm>
        </p:grpSpPr>
        <p:pic>
          <p:nvPicPr>
            <p:cNvPr id="37" name="Picture 2" descr="Unnormalized Filter Banks">
              <a:extLst>
                <a:ext uri="{FF2B5EF4-FFF2-40B4-BE49-F238E27FC236}">
                  <a16:creationId xmlns:a16="http://schemas.microsoft.com/office/drawing/2014/main" id="{66443D07-139D-4CDF-8252-08B87A117B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53" t="9050" r="22121" b="26546"/>
            <a:stretch/>
          </p:blipFill>
          <p:spPr bwMode="auto">
            <a:xfrm>
              <a:off x="691638" y="3984162"/>
              <a:ext cx="2028015" cy="633662"/>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81486F4F-96AA-48F2-AE75-9D8BC9992CD6}"/>
                </a:ext>
              </a:extLst>
            </p:cNvPr>
            <p:cNvGrpSpPr/>
            <p:nvPr/>
          </p:nvGrpSpPr>
          <p:grpSpPr>
            <a:xfrm>
              <a:off x="8192489" y="2445605"/>
              <a:ext cx="2948119" cy="1689132"/>
              <a:chOff x="8192489" y="2445605"/>
              <a:chExt cx="2948119" cy="1689132"/>
            </a:xfrm>
          </p:grpSpPr>
          <p:sp>
            <p:nvSpPr>
              <p:cNvPr id="39" name="Rectangle 38">
                <a:extLst>
                  <a:ext uri="{FF2B5EF4-FFF2-40B4-BE49-F238E27FC236}">
                    <a16:creationId xmlns:a16="http://schemas.microsoft.com/office/drawing/2014/main" id="{2AB46693-B4DE-4D15-9A86-69F242A130DF}"/>
                  </a:ext>
                </a:extLst>
              </p:cNvPr>
              <p:cNvSpPr/>
              <p:nvPr/>
            </p:nvSpPr>
            <p:spPr>
              <a:xfrm>
                <a:off x="10174483" y="3505758"/>
                <a:ext cx="678839" cy="276999"/>
              </a:xfrm>
              <a:prstGeom prst="rect">
                <a:avLst/>
              </a:prstGeom>
            </p:spPr>
            <p:txBody>
              <a:bodyPr wrap="none">
                <a:spAutoFit/>
              </a:bodyPr>
              <a:lstStyle/>
              <a:p>
                <a:pPr algn="ctr"/>
                <a:r>
                  <a:rPr lang="en-US" sz="1200">
                    <a:latin typeface="Times New Roman" panose="02020603050405020304" pitchFamily="18" charset="0"/>
                    <a:cs typeface="Times New Roman" panose="02020603050405020304" pitchFamily="18" charset="0"/>
                  </a:rPr>
                  <a:t>Affinity</a:t>
                </a:r>
              </a:p>
            </p:txBody>
          </p:sp>
          <p:cxnSp>
            <p:nvCxnSpPr>
              <p:cNvPr id="40" name="Straight Arrow Connector 39">
                <a:extLst>
                  <a:ext uri="{FF2B5EF4-FFF2-40B4-BE49-F238E27FC236}">
                    <a16:creationId xmlns:a16="http://schemas.microsoft.com/office/drawing/2014/main" id="{E94CE562-39AA-4260-88E2-05BAA3FF886B}"/>
                  </a:ext>
                </a:extLst>
              </p:cNvPr>
              <p:cNvCxnSpPr>
                <a:cxnSpLocks/>
                <a:stCxn id="93" idx="2"/>
                <a:endCxn id="42" idx="0"/>
              </p:cNvCxnSpPr>
              <p:nvPr/>
            </p:nvCxnSpPr>
            <p:spPr>
              <a:xfrm>
                <a:off x="11007780" y="2445605"/>
                <a:ext cx="6191" cy="6340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797A45C7-2037-443A-9C7D-B2B1B76166A8}"/>
                  </a:ext>
                </a:extLst>
              </p:cNvPr>
              <p:cNvPicPr>
                <a:picLocks noChangeAspect="1"/>
              </p:cNvPicPr>
              <p:nvPr/>
            </p:nvPicPr>
            <p:blipFill rotWithShape="1">
              <a:blip r:embed="rId6"/>
              <a:srcRect l="3493" t="6612" r="6194" b="2146"/>
              <a:stretch/>
            </p:blipFill>
            <p:spPr>
              <a:xfrm>
                <a:off x="10283314" y="3025056"/>
                <a:ext cx="479840" cy="478933"/>
              </a:xfrm>
              <a:prstGeom prst="rect">
                <a:avLst/>
              </a:prstGeom>
              <a:scene3d>
                <a:camera prst="orthographicFront"/>
                <a:lightRig rig="threePt" dir="t"/>
              </a:scene3d>
              <a:sp3d extrusionH="101600">
                <a:extrusionClr>
                  <a:srgbClr val="7B7B7B"/>
                </a:extrusionClr>
              </a:sp3d>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E97DBB1-2E97-4C4E-9552-B3959AFCC810}"/>
                      </a:ext>
                    </a:extLst>
                  </p:cNvPr>
                  <p:cNvSpPr txBox="1"/>
                  <p:nvPr/>
                </p:nvSpPr>
                <p:spPr>
                  <a:xfrm>
                    <a:off x="10887334" y="3079698"/>
                    <a:ext cx="25327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a:p>
                </p:txBody>
              </p:sp>
            </mc:Choice>
            <mc:Fallback xmlns="">
              <p:sp>
                <p:nvSpPr>
                  <p:cNvPr id="32" name="TextBox 31">
                    <a:extLst>
                      <a:ext uri="{FF2B5EF4-FFF2-40B4-BE49-F238E27FC236}">
                        <a16:creationId xmlns:a16="http://schemas.microsoft.com/office/drawing/2014/main" id="{7AB8BAF2-1ECF-4207-A044-A98F6406EC61}"/>
                      </a:ext>
                    </a:extLst>
                  </p:cNvPr>
                  <p:cNvSpPr txBox="1">
                    <a:spLocks noRot="1" noChangeAspect="1" noMove="1" noResize="1" noEditPoints="1" noAdjustHandles="1" noChangeArrowheads="1" noChangeShapeType="1" noTextEdit="1"/>
                  </p:cNvSpPr>
                  <p:nvPr/>
                </p:nvSpPr>
                <p:spPr>
                  <a:xfrm>
                    <a:off x="10887334" y="3079698"/>
                    <a:ext cx="253274" cy="369332"/>
                  </a:xfrm>
                  <a:prstGeom prst="rect">
                    <a:avLst/>
                  </a:prstGeom>
                  <a:blipFill>
                    <a:blip r:embed="rId7"/>
                    <a:stretch>
                      <a:fillRect l="-47619" r="-50000" b="-18033"/>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54E69E73-485A-4557-A20B-D712308EAE54}"/>
                  </a:ext>
                </a:extLst>
              </p:cNvPr>
              <p:cNvCxnSpPr>
                <a:cxnSpLocks/>
                <a:stCxn id="94" idx="0"/>
                <a:endCxn id="42" idx="2"/>
              </p:cNvCxnSpPr>
              <p:nvPr/>
            </p:nvCxnSpPr>
            <p:spPr>
              <a:xfrm flipH="1" flipV="1">
                <a:off x="11013971" y="3449030"/>
                <a:ext cx="3645" cy="6857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BB4DFDC-D43C-41BB-B2BA-01A503859A19}"/>
                  </a:ext>
                </a:extLst>
              </p:cNvPr>
              <p:cNvCxnSpPr>
                <a:cxnSpLocks/>
                <a:stCxn id="42" idx="1"/>
                <a:endCxn id="41" idx="3"/>
              </p:cNvCxnSpPr>
              <p:nvPr/>
            </p:nvCxnSpPr>
            <p:spPr>
              <a:xfrm flipH="1">
                <a:off x="10763154" y="3264364"/>
                <a:ext cx="124180" cy="1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F015EDB-E6DE-407D-9B78-7F3B56331011}"/>
                  </a:ext>
                </a:extLst>
              </p:cNvPr>
              <p:cNvGrpSpPr/>
              <p:nvPr/>
            </p:nvGrpSpPr>
            <p:grpSpPr>
              <a:xfrm>
                <a:off x="8585527" y="3107426"/>
                <a:ext cx="457200" cy="329184"/>
                <a:chOff x="3834970" y="5670058"/>
                <a:chExt cx="2042454" cy="626844"/>
              </a:xfrm>
            </p:grpSpPr>
            <p:pic>
              <p:nvPicPr>
                <p:cNvPr id="51" name="Picture 50">
                  <a:extLst>
                    <a:ext uri="{FF2B5EF4-FFF2-40B4-BE49-F238E27FC236}">
                      <a16:creationId xmlns:a16="http://schemas.microsoft.com/office/drawing/2014/main" id="{B7082DD3-9F9C-4E52-9C4F-65FC24CBA14D}"/>
                    </a:ext>
                  </a:extLst>
                </p:cNvPr>
                <p:cNvPicPr>
                  <a:picLocks noChangeAspect="1"/>
                </p:cNvPicPr>
                <p:nvPr/>
              </p:nvPicPr>
              <p:blipFill>
                <a:blip r:embed="rId8"/>
                <a:stretch>
                  <a:fillRect/>
                </a:stretch>
              </p:blipFill>
              <p:spPr>
                <a:xfrm flipV="1">
                  <a:off x="3834970" y="5670058"/>
                  <a:ext cx="2042454" cy="626844"/>
                </a:xfrm>
                <a:prstGeom prst="rect">
                  <a:avLst/>
                </a:prstGeom>
              </p:spPr>
            </p:pic>
            <p:sp>
              <p:nvSpPr>
                <p:cNvPr id="52" name="Rectangle 51">
                  <a:extLst>
                    <a:ext uri="{FF2B5EF4-FFF2-40B4-BE49-F238E27FC236}">
                      <a16:creationId xmlns:a16="http://schemas.microsoft.com/office/drawing/2014/main" id="{19B4B659-AD91-4909-B924-B3ED348B1F73}"/>
                    </a:ext>
                  </a:extLst>
                </p:cNvPr>
                <p:cNvSpPr/>
                <p:nvPr/>
              </p:nvSpPr>
              <p:spPr>
                <a:xfrm>
                  <a:off x="3910717" y="5671455"/>
                  <a:ext cx="47647" cy="621792"/>
                </a:xfrm>
                <a:prstGeom prst="rect">
                  <a:avLst/>
                </a:prstGeom>
                <a:solidFill>
                  <a:srgbClr val="C78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E32D324-3CCB-40A2-81F1-DC3ACB433733}"/>
                    </a:ext>
                  </a:extLst>
                </p:cNvPr>
                <p:cNvSpPr/>
                <p:nvPr/>
              </p:nvSpPr>
              <p:spPr>
                <a:xfrm flipH="1">
                  <a:off x="4075408" y="5671455"/>
                  <a:ext cx="27432" cy="621792"/>
                </a:xfrm>
                <a:prstGeom prst="rect">
                  <a:avLst/>
                </a:prstGeom>
                <a:solidFill>
                  <a:srgbClr val="DAA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A3CE76E-4248-4E94-9E28-889FAA8466D1}"/>
                    </a:ext>
                  </a:extLst>
                </p:cNvPr>
                <p:cNvSpPr/>
                <p:nvPr/>
              </p:nvSpPr>
              <p:spPr>
                <a:xfrm flipH="1">
                  <a:off x="5808958" y="5670058"/>
                  <a:ext cx="27432" cy="621792"/>
                </a:xfrm>
                <a:prstGeom prst="rect">
                  <a:avLst/>
                </a:prstGeom>
                <a:solidFill>
                  <a:srgbClr val="F5B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8EA667E3-9DA3-45F2-A312-70EBE8B6A7B4}"/>
                  </a:ext>
                </a:extLst>
              </p:cNvPr>
              <p:cNvSpPr txBox="1"/>
              <p:nvPr/>
            </p:nvSpPr>
            <p:spPr>
              <a:xfrm>
                <a:off x="9237005" y="3126024"/>
                <a:ext cx="505268" cy="276999"/>
              </a:xfrm>
              <a:prstGeom prst="rect">
                <a:avLst/>
              </a:prstGeom>
              <a:noFill/>
              <a:ln w="19050">
                <a:solidFill>
                  <a:schemeClr val="tx1"/>
                </a:solidFill>
              </a:ln>
            </p:spPr>
            <p:txBody>
              <a:bodyPr wrap="none" rtlCol="0">
                <a:spAutoFit/>
              </a:bodyPr>
              <a:lstStyle/>
              <a:p>
                <a:pPr algn="ctr"/>
                <a:r>
                  <a:rPr lang="en-US" sz="1200">
                    <a:latin typeface="Times New Roman" panose="02020603050405020304" pitchFamily="18" charset="0"/>
                    <a:cs typeface="Times New Roman" panose="02020603050405020304" pitchFamily="18" charset="0"/>
                  </a:rPr>
                  <a:t>Pred.</a:t>
                </a:r>
              </a:p>
            </p:txBody>
          </p:sp>
          <p:cxnSp>
            <p:nvCxnSpPr>
              <p:cNvPr id="47" name="Straight Arrow Connector 46">
                <a:extLst>
                  <a:ext uri="{FF2B5EF4-FFF2-40B4-BE49-F238E27FC236}">
                    <a16:creationId xmlns:a16="http://schemas.microsoft.com/office/drawing/2014/main" id="{1677BBEC-8C14-4559-9331-C7455126F908}"/>
                  </a:ext>
                </a:extLst>
              </p:cNvPr>
              <p:cNvCxnSpPr>
                <a:cxnSpLocks/>
                <a:stCxn id="46" idx="1"/>
                <a:endCxn id="55" idx="1"/>
              </p:cNvCxnSpPr>
              <p:nvPr/>
            </p:nvCxnSpPr>
            <p:spPr>
              <a:xfrm flipH="1">
                <a:off x="9033542" y="3264524"/>
                <a:ext cx="203463" cy="6168"/>
              </a:xfrm>
              <a:prstGeom prst="straightConnector1">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19ED034-84E0-4D01-81DA-D6C283646689}"/>
                  </a:ext>
                </a:extLst>
              </p:cNvPr>
              <p:cNvSpPr/>
              <p:nvPr/>
            </p:nvSpPr>
            <p:spPr>
              <a:xfrm>
                <a:off x="8192489" y="3433957"/>
                <a:ext cx="1186542" cy="461665"/>
              </a:xfrm>
              <a:prstGeom prst="rect">
                <a:avLst/>
              </a:prstGeom>
            </p:spPr>
            <p:txBody>
              <a:bodyPr wrap="none">
                <a:spAutoFit/>
              </a:bodyPr>
              <a:lstStyle/>
              <a:p>
                <a:pPr algn="ctr"/>
                <a:r>
                  <a:rPr lang="en-US" altLang="zh-CN" sz="1200">
                    <a:latin typeface="Times New Roman" panose="02020603050405020304" pitchFamily="18" charset="0"/>
                    <a:cs typeface="Times New Roman" panose="02020603050405020304" pitchFamily="18" charset="0"/>
                  </a:rPr>
                  <a:t>Correspondence</a:t>
                </a:r>
              </a:p>
              <a:p>
                <a:pPr algn="ctr"/>
                <a:r>
                  <a:rPr lang="en-US" sz="1200">
                    <a:latin typeface="Times New Roman" panose="02020603050405020304" pitchFamily="18" charset="0"/>
                    <a:cs typeface="Times New Roman" panose="02020603050405020304" pitchFamily="18" charset="0"/>
                  </a:rPr>
                  <a:t>Lv. N</a:t>
                </a:r>
              </a:p>
            </p:txBody>
          </p:sp>
          <p:cxnSp>
            <p:nvCxnSpPr>
              <p:cNvPr id="50" name="Straight Arrow Connector 49">
                <a:extLst>
                  <a:ext uri="{FF2B5EF4-FFF2-40B4-BE49-F238E27FC236}">
                    <a16:creationId xmlns:a16="http://schemas.microsoft.com/office/drawing/2014/main" id="{1F4F1C43-CCBD-4CFC-97AC-38374BB52347}"/>
                  </a:ext>
                </a:extLst>
              </p:cNvPr>
              <p:cNvCxnSpPr>
                <a:cxnSpLocks/>
                <a:stCxn id="41" idx="1"/>
                <a:endCxn id="46" idx="3"/>
              </p:cNvCxnSpPr>
              <p:nvPr/>
            </p:nvCxnSpPr>
            <p:spPr>
              <a:xfrm flipH="1">
                <a:off x="9742273" y="3264523"/>
                <a:ext cx="54104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3BA415B6-B2B0-4DD6-8E0E-310FEF039013}"/>
                </a:ext>
              </a:extLst>
            </p:cNvPr>
            <p:cNvGrpSpPr/>
            <p:nvPr/>
          </p:nvGrpSpPr>
          <p:grpSpPr>
            <a:xfrm>
              <a:off x="710019" y="2445605"/>
              <a:ext cx="7875508" cy="1689132"/>
              <a:chOff x="710019" y="2445605"/>
              <a:chExt cx="7875508" cy="1689132"/>
            </a:xfrm>
          </p:grpSpPr>
          <p:sp>
            <p:nvSpPr>
              <p:cNvPr id="58" name="Rectangle 57">
                <a:extLst>
                  <a:ext uri="{FF2B5EF4-FFF2-40B4-BE49-F238E27FC236}">
                    <a16:creationId xmlns:a16="http://schemas.microsoft.com/office/drawing/2014/main" id="{03053C58-31F8-4D92-AF40-910A9ADBAE03}"/>
                  </a:ext>
                </a:extLst>
              </p:cNvPr>
              <p:cNvSpPr/>
              <p:nvPr/>
            </p:nvSpPr>
            <p:spPr>
              <a:xfrm>
                <a:off x="7470929" y="3132925"/>
                <a:ext cx="809837" cy="276999"/>
              </a:xfrm>
              <a:prstGeom prst="rect">
                <a:avLst/>
              </a:prstGeom>
              <a:ln w="19050">
                <a:solidFill>
                  <a:schemeClr val="tx1"/>
                </a:solidFill>
              </a:ln>
            </p:spPr>
            <p:txBody>
              <a:bodyPr wrap="none">
                <a:spAutoFit/>
              </a:bodyPr>
              <a:lstStyle/>
              <a:p>
                <a:pPr algn="ctr"/>
                <a:r>
                  <a:rPr lang="en-US" sz="1200">
                    <a:latin typeface="Times New Roman" panose="02020603050405020304" pitchFamily="18" charset="0"/>
                    <a:cs typeface="Times New Roman" panose="02020603050405020304" pitchFamily="18" charset="0"/>
                  </a:rPr>
                  <a:t>U</a:t>
                </a:r>
                <a:r>
                  <a:rPr lang="en-US" altLang="zh-CN" sz="1200">
                    <a:latin typeface="Times New Roman" panose="02020603050405020304" pitchFamily="18" charset="0"/>
                    <a:cs typeface="Times New Roman" panose="02020603050405020304" pitchFamily="18" charset="0"/>
                  </a:rPr>
                  <a:t>p</a:t>
                </a:r>
                <a:r>
                  <a:rPr lang="en-US" sz="1200">
                    <a:latin typeface="Times New Roman" panose="02020603050405020304" pitchFamily="18" charset="0"/>
                    <a:cs typeface="Times New Roman" panose="02020603050405020304" pitchFamily="18" charset="0"/>
                  </a:rPr>
                  <a:t>sample</a:t>
                </a:r>
              </a:p>
            </p:txBody>
          </p:sp>
          <p:sp>
            <p:nvSpPr>
              <p:cNvPr id="59" name="Rectangle 58">
                <a:extLst>
                  <a:ext uri="{FF2B5EF4-FFF2-40B4-BE49-F238E27FC236}">
                    <a16:creationId xmlns:a16="http://schemas.microsoft.com/office/drawing/2014/main" id="{C9FABC04-B5EB-4374-9297-38D19ECE7B0E}"/>
                  </a:ext>
                </a:extLst>
              </p:cNvPr>
              <p:cNvSpPr/>
              <p:nvPr/>
            </p:nvSpPr>
            <p:spPr>
              <a:xfrm>
                <a:off x="874280" y="3466405"/>
                <a:ext cx="1713932" cy="276999"/>
              </a:xfrm>
              <a:prstGeom prst="rect">
                <a:avLst/>
              </a:prstGeom>
            </p:spPr>
            <p:txBody>
              <a:bodyPr wrap="none">
                <a:spAutoFit/>
              </a:bodyPr>
              <a:lstStyle/>
              <a:p>
                <a:pPr algn="ctr"/>
                <a:r>
                  <a:rPr lang="en-US" sz="1200">
                    <a:latin typeface="Times New Roman" panose="02020603050405020304" pitchFamily="18" charset="0"/>
                    <a:cs typeface="Times New Roman" panose="02020603050405020304" pitchFamily="18" charset="0"/>
                  </a:rPr>
                  <a:t>Refined Correspondence</a:t>
                </a:r>
              </a:p>
            </p:txBody>
          </p:sp>
          <p:sp>
            <p:nvSpPr>
              <p:cNvPr id="60" name="TextBox 59">
                <a:extLst>
                  <a:ext uri="{FF2B5EF4-FFF2-40B4-BE49-F238E27FC236}">
                    <a16:creationId xmlns:a16="http://schemas.microsoft.com/office/drawing/2014/main" id="{67CF0FED-6985-44AE-83AC-CFF2B315A45C}"/>
                  </a:ext>
                </a:extLst>
              </p:cNvPr>
              <p:cNvSpPr txBox="1"/>
              <p:nvPr/>
            </p:nvSpPr>
            <p:spPr>
              <a:xfrm>
                <a:off x="6451596" y="3134044"/>
                <a:ext cx="712567" cy="276999"/>
              </a:xfrm>
              <a:prstGeom prst="rect">
                <a:avLst/>
              </a:prstGeom>
              <a:noFill/>
              <a:ln w="19050">
                <a:solidFill>
                  <a:schemeClr val="tx1"/>
                </a:solidFill>
              </a:ln>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Warping</a:t>
                </a:r>
              </a:p>
            </p:txBody>
          </p:sp>
          <p:cxnSp>
            <p:nvCxnSpPr>
              <p:cNvPr id="61" name="Straight Arrow Connector 60">
                <a:extLst>
                  <a:ext uri="{FF2B5EF4-FFF2-40B4-BE49-F238E27FC236}">
                    <a16:creationId xmlns:a16="http://schemas.microsoft.com/office/drawing/2014/main" id="{E831F4F9-AA51-450E-8E49-16BB3CAA6359}"/>
                  </a:ext>
                </a:extLst>
              </p:cNvPr>
              <p:cNvCxnSpPr>
                <a:cxnSpLocks/>
                <a:stCxn id="91" idx="0"/>
                <a:endCxn id="60" idx="2"/>
              </p:cNvCxnSpPr>
              <p:nvPr/>
            </p:nvCxnSpPr>
            <p:spPr>
              <a:xfrm flipH="1" flipV="1">
                <a:off x="6807880" y="3411043"/>
                <a:ext cx="1734" cy="7236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7404C25-AE16-49C4-900B-C0F4DC9F9A72}"/>
                  </a:ext>
                </a:extLst>
              </p:cNvPr>
              <p:cNvCxnSpPr>
                <a:cxnSpLocks/>
                <a:stCxn id="58" idx="1"/>
                <a:endCxn id="60" idx="3"/>
              </p:cNvCxnSpPr>
              <p:nvPr/>
            </p:nvCxnSpPr>
            <p:spPr>
              <a:xfrm flipH="1">
                <a:off x="7164163" y="3271425"/>
                <a:ext cx="306766" cy="111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B20D474-08F5-45B7-A5F8-C9FCD49D4D19}"/>
                  </a:ext>
                </a:extLst>
              </p:cNvPr>
              <p:cNvCxnSpPr>
                <a:cxnSpLocks/>
                <a:stCxn id="51" idx="1"/>
                <a:endCxn id="58" idx="3"/>
              </p:cNvCxnSpPr>
              <p:nvPr/>
            </p:nvCxnSpPr>
            <p:spPr>
              <a:xfrm flipH="1" flipV="1">
                <a:off x="8280766" y="3271425"/>
                <a:ext cx="304761" cy="593"/>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B28E367-67E5-4D7B-94C3-5E23E0DB59F7}"/>
                  </a:ext>
                </a:extLst>
              </p:cNvPr>
              <p:cNvGrpSpPr/>
              <p:nvPr/>
            </p:nvGrpSpPr>
            <p:grpSpPr>
              <a:xfrm>
                <a:off x="5377148" y="3107426"/>
                <a:ext cx="914400" cy="332512"/>
                <a:chOff x="9049505" y="5436124"/>
                <a:chExt cx="914400" cy="332512"/>
              </a:xfrm>
            </p:grpSpPr>
            <p:sp>
              <p:nvSpPr>
                <p:cNvPr id="83" name="Rectangle 82">
                  <a:extLst>
                    <a:ext uri="{FF2B5EF4-FFF2-40B4-BE49-F238E27FC236}">
                      <a16:creationId xmlns:a16="http://schemas.microsoft.com/office/drawing/2014/main" id="{47A4FE5F-4199-4274-B1EB-B1156EB71DCD}"/>
                    </a:ext>
                  </a:extLst>
                </p:cNvPr>
                <p:cNvSpPr/>
                <p:nvPr/>
              </p:nvSpPr>
              <p:spPr>
                <a:xfrm>
                  <a:off x="9232385" y="5436124"/>
                  <a:ext cx="182880" cy="332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BB1682E-04A3-4EB9-B342-3023B249A27A}"/>
                    </a:ext>
                  </a:extLst>
                </p:cNvPr>
                <p:cNvSpPr/>
                <p:nvPr/>
              </p:nvSpPr>
              <p:spPr>
                <a:xfrm>
                  <a:off x="9049505" y="5436124"/>
                  <a:ext cx="182880" cy="332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891CD01-00E3-4933-AF3B-9489613D2427}"/>
                    </a:ext>
                  </a:extLst>
                </p:cNvPr>
                <p:cNvSpPr/>
                <p:nvPr/>
              </p:nvSpPr>
              <p:spPr>
                <a:xfrm>
                  <a:off x="9781025" y="5436124"/>
                  <a:ext cx="182880" cy="3325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C1B9CAC-1E29-48E0-BA08-29C723643E71}"/>
                    </a:ext>
                  </a:extLst>
                </p:cNvPr>
                <p:cNvSpPr/>
                <p:nvPr/>
              </p:nvSpPr>
              <p:spPr>
                <a:xfrm>
                  <a:off x="9415265" y="5436124"/>
                  <a:ext cx="182880" cy="33251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FCCE485-2FCA-47C2-83F8-A1D3F406A830}"/>
                    </a:ext>
                  </a:extLst>
                </p:cNvPr>
                <p:cNvSpPr/>
                <p:nvPr/>
              </p:nvSpPr>
              <p:spPr>
                <a:xfrm>
                  <a:off x="9598145" y="5436124"/>
                  <a:ext cx="182880" cy="3325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5" name="Straight Arrow Connector 64">
                <a:extLst>
                  <a:ext uri="{FF2B5EF4-FFF2-40B4-BE49-F238E27FC236}">
                    <a16:creationId xmlns:a16="http://schemas.microsoft.com/office/drawing/2014/main" id="{EFAEF197-17D2-4A54-869E-EE952BD6AA0F}"/>
                  </a:ext>
                </a:extLst>
              </p:cNvPr>
              <p:cNvCxnSpPr>
                <a:cxnSpLocks/>
                <a:stCxn id="60" idx="1"/>
                <a:endCxn id="85" idx="3"/>
              </p:cNvCxnSpPr>
              <p:nvPr/>
            </p:nvCxnSpPr>
            <p:spPr>
              <a:xfrm flipH="1">
                <a:off x="6291548" y="3272544"/>
                <a:ext cx="160048" cy="11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88AEE6D1-34B5-4776-89E6-4E83FDE231FC}"/>
                  </a:ext>
                </a:extLst>
              </p:cNvPr>
              <p:cNvPicPr>
                <a:picLocks noChangeAspect="1"/>
              </p:cNvPicPr>
              <p:nvPr/>
            </p:nvPicPr>
            <p:blipFill rotWithShape="1">
              <a:blip r:embed="rId6"/>
              <a:srcRect l="3493" t="6612" r="6194" b="2146"/>
              <a:stretch/>
            </p:blipFill>
            <p:spPr>
              <a:xfrm>
                <a:off x="3904287" y="2834126"/>
                <a:ext cx="914400" cy="912672"/>
              </a:xfrm>
              <a:prstGeom prst="rect">
                <a:avLst/>
              </a:prstGeom>
              <a:scene3d>
                <a:camera prst="orthographicFront"/>
                <a:lightRig rig="threePt" dir="t"/>
              </a:scene3d>
              <a:sp3d extrusionH="101600">
                <a:extrusionClr>
                  <a:srgbClr val="7B7B7B"/>
                </a:extrusionClr>
              </a:sp3d>
            </p:spPr>
          </p:pic>
          <p:cxnSp>
            <p:nvCxnSpPr>
              <p:cNvPr id="67" name="Straight Arrow Connector 66">
                <a:extLst>
                  <a:ext uri="{FF2B5EF4-FFF2-40B4-BE49-F238E27FC236}">
                    <a16:creationId xmlns:a16="http://schemas.microsoft.com/office/drawing/2014/main" id="{A6FB7013-240F-4EE9-BAF9-CF8DBE41795F}"/>
                  </a:ext>
                </a:extLst>
              </p:cNvPr>
              <p:cNvCxnSpPr>
                <a:cxnSpLocks/>
                <a:stCxn id="84" idx="1"/>
                <a:endCxn id="70" idx="3"/>
              </p:cNvCxnSpPr>
              <p:nvPr/>
            </p:nvCxnSpPr>
            <p:spPr>
              <a:xfrm flipH="1">
                <a:off x="5224135" y="3273682"/>
                <a:ext cx="153013" cy="80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5ACD39A6-4226-481C-A20B-8C165DEEDCDB}"/>
                  </a:ext>
                </a:extLst>
              </p:cNvPr>
              <p:cNvGrpSpPr/>
              <p:nvPr/>
            </p:nvGrpSpPr>
            <p:grpSpPr>
              <a:xfrm>
                <a:off x="710019" y="3122796"/>
                <a:ext cx="2042454" cy="329184"/>
                <a:chOff x="3834970" y="5670058"/>
                <a:chExt cx="2042454" cy="626844"/>
              </a:xfrm>
            </p:grpSpPr>
            <p:pic>
              <p:nvPicPr>
                <p:cNvPr id="79" name="Picture 78">
                  <a:extLst>
                    <a:ext uri="{FF2B5EF4-FFF2-40B4-BE49-F238E27FC236}">
                      <a16:creationId xmlns:a16="http://schemas.microsoft.com/office/drawing/2014/main" id="{1ED645F2-9C71-4705-9D45-73332F449BF8}"/>
                    </a:ext>
                  </a:extLst>
                </p:cNvPr>
                <p:cNvPicPr>
                  <a:picLocks noChangeAspect="1"/>
                </p:cNvPicPr>
                <p:nvPr/>
              </p:nvPicPr>
              <p:blipFill>
                <a:blip r:embed="rId8"/>
                <a:stretch>
                  <a:fillRect/>
                </a:stretch>
              </p:blipFill>
              <p:spPr>
                <a:xfrm flipV="1">
                  <a:off x="3834970" y="5670058"/>
                  <a:ext cx="2042454" cy="626844"/>
                </a:xfrm>
                <a:prstGeom prst="rect">
                  <a:avLst/>
                </a:prstGeom>
              </p:spPr>
            </p:pic>
            <p:sp>
              <p:nvSpPr>
                <p:cNvPr id="80" name="Rectangle 79">
                  <a:extLst>
                    <a:ext uri="{FF2B5EF4-FFF2-40B4-BE49-F238E27FC236}">
                      <a16:creationId xmlns:a16="http://schemas.microsoft.com/office/drawing/2014/main" id="{7AE91368-0258-49A2-8116-4DAB6F850B9F}"/>
                    </a:ext>
                  </a:extLst>
                </p:cNvPr>
                <p:cNvSpPr/>
                <p:nvPr/>
              </p:nvSpPr>
              <p:spPr>
                <a:xfrm>
                  <a:off x="3910717" y="5671455"/>
                  <a:ext cx="47647" cy="621792"/>
                </a:xfrm>
                <a:prstGeom prst="rect">
                  <a:avLst/>
                </a:prstGeom>
                <a:solidFill>
                  <a:srgbClr val="C78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AEC1FE6-9F1E-4CC4-8112-706F369D2A97}"/>
                    </a:ext>
                  </a:extLst>
                </p:cNvPr>
                <p:cNvSpPr/>
                <p:nvPr/>
              </p:nvSpPr>
              <p:spPr>
                <a:xfrm flipH="1">
                  <a:off x="4075408" y="5671455"/>
                  <a:ext cx="27432" cy="621792"/>
                </a:xfrm>
                <a:prstGeom prst="rect">
                  <a:avLst/>
                </a:prstGeom>
                <a:solidFill>
                  <a:srgbClr val="DAA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57D19B2-9C34-4E4B-BDA5-DE45B7D11E3F}"/>
                    </a:ext>
                  </a:extLst>
                </p:cNvPr>
                <p:cNvSpPr/>
                <p:nvPr/>
              </p:nvSpPr>
              <p:spPr>
                <a:xfrm flipH="1">
                  <a:off x="5808958" y="5670058"/>
                  <a:ext cx="27432" cy="621792"/>
                </a:xfrm>
                <a:prstGeom prst="rect">
                  <a:avLst/>
                </a:prstGeom>
                <a:solidFill>
                  <a:srgbClr val="F5B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a:extLst>
                  <a:ext uri="{FF2B5EF4-FFF2-40B4-BE49-F238E27FC236}">
                    <a16:creationId xmlns:a16="http://schemas.microsoft.com/office/drawing/2014/main" id="{48C342F7-715A-458D-B0AD-4166F739EDD1}"/>
                  </a:ext>
                </a:extLst>
              </p:cNvPr>
              <p:cNvSpPr txBox="1"/>
              <p:nvPr/>
            </p:nvSpPr>
            <p:spPr>
              <a:xfrm>
                <a:off x="2893898" y="3151962"/>
                <a:ext cx="505268" cy="276999"/>
              </a:xfrm>
              <a:prstGeom prst="rect">
                <a:avLst/>
              </a:prstGeom>
              <a:noFill/>
              <a:ln w="19050">
                <a:solidFill>
                  <a:schemeClr val="tx1"/>
                </a:solidFill>
              </a:ln>
            </p:spPr>
            <p:txBody>
              <a:bodyPr wrap="none" rtlCol="0">
                <a:spAutoFit/>
              </a:bodyPr>
              <a:lstStyle/>
              <a:p>
                <a:pPr algn="ctr"/>
                <a:r>
                  <a:rPr lang="en-US" sz="1200">
                    <a:latin typeface="Times New Roman" panose="02020603050405020304" pitchFamily="18" charset="0"/>
                    <a:cs typeface="Times New Roman" panose="02020603050405020304" pitchFamily="18" charset="0"/>
                  </a:rPr>
                  <a:t>Pred.</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12DCB53B-FFF8-446A-9032-86F46684A138}"/>
                      </a:ext>
                    </a:extLst>
                  </p:cNvPr>
                  <p:cNvSpPr txBox="1"/>
                  <p:nvPr/>
                </p:nvSpPr>
                <p:spPr>
                  <a:xfrm>
                    <a:off x="4970861" y="3097073"/>
                    <a:ext cx="25327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a:p>
                </p:txBody>
              </p:sp>
            </mc:Choice>
            <mc:Fallback xmlns="">
              <p:sp>
                <p:nvSpPr>
                  <p:cNvPr id="48" name="TextBox 47">
                    <a:extLst>
                      <a:ext uri="{FF2B5EF4-FFF2-40B4-BE49-F238E27FC236}">
                        <a16:creationId xmlns:a16="http://schemas.microsoft.com/office/drawing/2014/main" id="{A30C2A94-C6D1-4100-9FA8-450A81A00D93}"/>
                      </a:ext>
                    </a:extLst>
                  </p:cNvPr>
                  <p:cNvSpPr txBox="1">
                    <a:spLocks noRot="1" noChangeAspect="1" noMove="1" noResize="1" noEditPoints="1" noAdjustHandles="1" noChangeArrowheads="1" noChangeShapeType="1" noTextEdit="1"/>
                  </p:cNvSpPr>
                  <p:nvPr/>
                </p:nvSpPr>
                <p:spPr>
                  <a:xfrm>
                    <a:off x="4970861" y="3097073"/>
                    <a:ext cx="253274" cy="369332"/>
                  </a:xfrm>
                  <a:prstGeom prst="rect">
                    <a:avLst/>
                  </a:prstGeom>
                  <a:blipFill>
                    <a:blip r:embed="rId9"/>
                    <a:stretch>
                      <a:fillRect l="-45238" r="-52381" b="-18033"/>
                    </a:stretch>
                  </a:blipFill>
                </p:spPr>
                <p:txBody>
                  <a:bodyPr/>
                  <a:lstStyle/>
                  <a:p>
                    <a:r>
                      <a:rPr lang="en-US">
                        <a:noFill/>
                      </a:rPr>
                      <a:t> </a:t>
                    </a:r>
                  </a:p>
                </p:txBody>
              </p:sp>
            </mc:Fallback>
          </mc:AlternateContent>
          <p:cxnSp>
            <p:nvCxnSpPr>
              <p:cNvPr id="72" name="Straight Arrow Connector 71">
                <a:extLst>
                  <a:ext uri="{FF2B5EF4-FFF2-40B4-BE49-F238E27FC236}">
                    <a16:creationId xmlns:a16="http://schemas.microsoft.com/office/drawing/2014/main" id="{9AB94936-5B88-42CA-A349-71E3549D0DAB}"/>
                  </a:ext>
                </a:extLst>
              </p:cNvPr>
              <p:cNvCxnSpPr>
                <a:cxnSpLocks/>
                <a:stCxn id="70" idx="1"/>
                <a:endCxn id="66" idx="3"/>
              </p:cNvCxnSpPr>
              <p:nvPr/>
            </p:nvCxnSpPr>
            <p:spPr>
              <a:xfrm flipH="1">
                <a:off x="4818687" y="3281739"/>
                <a:ext cx="152174" cy="8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559C092-5D2E-44D8-AB6B-FA077BF977E7}"/>
                  </a:ext>
                </a:extLst>
              </p:cNvPr>
              <p:cNvCxnSpPr>
                <a:cxnSpLocks/>
                <a:stCxn id="69" idx="1"/>
                <a:endCxn id="79" idx="3"/>
              </p:cNvCxnSpPr>
              <p:nvPr/>
            </p:nvCxnSpPr>
            <p:spPr>
              <a:xfrm flipH="1" flipV="1">
                <a:off x="2752473" y="3287388"/>
                <a:ext cx="141425" cy="30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1DB65EEC-7028-4B44-BA62-421DA4CA2E9A}"/>
                  </a:ext>
                </a:extLst>
              </p:cNvPr>
              <p:cNvCxnSpPr>
                <a:cxnSpLocks/>
                <a:stCxn id="92" idx="2"/>
                <a:endCxn id="70" idx="0"/>
              </p:cNvCxnSpPr>
              <p:nvPr/>
            </p:nvCxnSpPr>
            <p:spPr>
              <a:xfrm rot="5400000">
                <a:off x="5627822" y="1915281"/>
                <a:ext cx="651468" cy="1712116"/>
              </a:xfrm>
              <a:prstGeom prst="bentConnector3">
                <a:avLst>
                  <a:gd name="adj1" fmla="val 4005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E7612B83-CEBA-4E25-9EF4-7EE92F0CF394}"/>
                  </a:ext>
                </a:extLst>
              </p:cNvPr>
              <p:cNvSpPr/>
              <p:nvPr/>
            </p:nvSpPr>
            <p:spPr>
              <a:xfrm>
                <a:off x="4022067" y="3813664"/>
                <a:ext cx="678839" cy="276999"/>
              </a:xfrm>
              <a:prstGeom prst="rect">
                <a:avLst/>
              </a:prstGeom>
            </p:spPr>
            <p:txBody>
              <a:bodyPr wrap="none">
                <a:spAutoFit/>
              </a:bodyPr>
              <a:lstStyle/>
              <a:p>
                <a:pPr algn="ctr"/>
                <a:r>
                  <a:rPr lang="en-US" sz="1200">
                    <a:latin typeface="Times New Roman" panose="02020603050405020304" pitchFamily="18" charset="0"/>
                    <a:cs typeface="Times New Roman" panose="02020603050405020304" pitchFamily="18" charset="0"/>
                  </a:rPr>
                  <a:t>Affinity</a:t>
                </a:r>
              </a:p>
            </p:txBody>
          </p:sp>
          <p:sp>
            <p:nvSpPr>
              <p:cNvPr id="77" name="Rectangle 76">
                <a:extLst>
                  <a:ext uri="{FF2B5EF4-FFF2-40B4-BE49-F238E27FC236}">
                    <a16:creationId xmlns:a16="http://schemas.microsoft.com/office/drawing/2014/main" id="{36FB53FB-673F-4C83-8893-8F38259C8ACC}"/>
                  </a:ext>
                </a:extLst>
              </p:cNvPr>
              <p:cNvSpPr/>
              <p:nvPr/>
            </p:nvSpPr>
            <p:spPr>
              <a:xfrm>
                <a:off x="5279717" y="3414821"/>
                <a:ext cx="1071127" cy="461665"/>
              </a:xfrm>
              <a:prstGeom prst="rect">
                <a:avLst/>
              </a:prstGeom>
            </p:spPr>
            <p:txBody>
              <a:bodyPr wrap="none">
                <a:spAutoFit/>
              </a:bodyPr>
              <a:lstStyle/>
              <a:p>
                <a:pPr algn="ctr"/>
                <a:r>
                  <a:rPr lang="en-US" altLang="zh-CN" sz="1200" dirty="0">
                    <a:latin typeface="Times New Roman" panose="02020603050405020304" pitchFamily="18" charset="0"/>
                    <a:cs typeface="Times New Roman" panose="02020603050405020304" pitchFamily="18" charset="0"/>
                  </a:rPr>
                  <a:t>Warped</a:t>
                </a:r>
              </a:p>
              <a:p>
                <a:pPr algn="ctr"/>
                <a:r>
                  <a:rPr lang="en-US" altLang="zh-CN" sz="1200" dirty="0">
                    <a:latin typeface="Times New Roman" panose="02020603050405020304" pitchFamily="18" charset="0"/>
                    <a:cs typeface="Times New Roman" panose="02020603050405020304" pitchFamily="18" charset="0"/>
                  </a:rPr>
                  <a:t>Audio Feature</a:t>
                </a:r>
                <a:endParaRPr lang="en-US" sz="1200" dirty="0">
                  <a:latin typeface="Times New Roman" panose="02020603050405020304" pitchFamily="18" charset="0"/>
                  <a:cs typeface="Times New Roman" panose="02020603050405020304" pitchFamily="18" charset="0"/>
                </a:endParaRPr>
              </a:p>
            </p:txBody>
          </p:sp>
          <p:cxnSp>
            <p:nvCxnSpPr>
              <p:cNvPr id="78" name="Straight Arrow Connector 77">
                <a:extLst>
                  <a:ext uri="{FF2B5EF4-FFF2-40B4-BE49-F238E27FC236}">
                    <a16:creationId xmlns:a16="http://schemas.microsoft.com/office/drawing/2014/main" id="{737348BD-AC16-4428-9472-8F275B681357}"/>
                  </a:ext>
                </a:extLst>
              </p:cNvPr>
              <p:cNvCxnSpPr>
                <a:cxnSpLocks/>
                <a:stCxn id="66" idx="1"/>
                <a:endCxn id="69" idx="3"/>
              </p:cNvCxnSpPr>
              <p:nvPr/>
            </p:nvCxnSpPr>
            <p:spPr>
              <a:xfrm flipH="1">
                <a:off x="3399166" y="3290462"/>
                <a:ext cx="5051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27BE8BA8-51E4-47AB-90BB-395EFE36CCE2}"/>
                </a:ext>
              </a:extLst>
            </p:cNvPr>
            <p:cNvGrpSpPr/>
            <p:nvPr/>
          </p:nvGrpSpPr>
          <p:grpSpPr>
            <a:xfrm>
              <a:off x="712832" y="1690463"/>
              <a:ext cx="10885502" cy="3204360"/>
              <a:chOff x="712832" y="1690463"/>
              <a:chExt cx="10885502" cy="3204360"/>
            </a:xfrm>
          </p:grpSpPr>
          <p:sp>
            <p:nvSpPr>
              <p:cNvPr id="89" name="Rectangle 88">
                <a:extLst>
                  <a:ext uri="{FF2B5EF4-FFF2-40B4-BE49-F238E27FC236}">
                    <a16:creationId xmlns:a16="http://schemas.microsoft.com/office/drawing/2014/main" id="{FBB6B468-8F31-4D0D-A315-BAADFE0FAA9B}"/>
                  </a:ext>
                </a:extLst>
              </p:cNvPr>
              <p:cNvSpPr/>
              <p:nvPr/>
            </p:nvSpPr>
            <p:spPr>
              <a:xfrm>
                <a:off x="6257815" y="1691865"/>
                <a:ext cx="1092350" cy="461665"/>
              </a:xfrm>
              <a:prstGeom prst="rect">
                <a:avLst/>
              </a:prstGeom>
            </p:spPr>
            <p:txBody>
              <a:bodyPr wrap="none">
                <a:spAutoFit/>
              </a:bodyPr>
              <a:lstStyle/>
              <a:p>
                <a:pPr algn="ctr"/>
                <a:r>
                  <a:rPr lang="en-US" sz="1200" dirty="0">
                    <a:latin typeface="Times New Roman" panose="02020603050405020304" pitchFamily="18" charset="0"/>
                    <a:cs typeface="Times New Roman" panose="02020603050405020304" pitchFamily="18" charset="0"/>
                  </a:rPr>
                  <a:t>Video Feature </a:t>
                </a:r>
              </a:p>
              <a:p>
                <a:pPr algn="ctr"/>
                <a:r>
                  <a:rPr lang="en-US" sz="1200" dirty="0">
                    <a:latin typeface="Times New Roman" panose="02020603050405020304" pitchFamily="18" charset="0"/>
                    <a:cs typeface="Times New Roman" panose="02020603050405020304" pitchFamily="18" charset="0"/>
                  </a:rPr>
                  <a:t>Pyramid Lv. 1</a:t>
                </a:r>
              </a:p>
            </p:txBody>
          </p:sp>
          <p:sp>
            <p:nvSpPr>
              <p:cNvPr id="90" name="Rectangle 89">
                <a:extLst>
                  <a:ext uri="{FF2B5EF4-FFF2-40B4-BE49-F238E27FC236}">
                    <a16:creationId xmlns:a16="http://schemas.microsoft.com/office/drawing/2014/main" id="{6EDC82DB-0434-4C12-A521-C53923EB6F25}"/>
                  </a:ext>
                </a:extLst>
              </p:cNvPr>
              <p:cNvSpPr/>
              <p:nvPr/>
            </p:nvSpPr>
            <p:spPr>
              <a:xfrm>
                <a:off x="10481317" y="1690463"/>
                <a:ext cx="1092350" cy="461665"/>
              </a:xfrm>
              <a:prstGeom prst="rect">
                <a:avLst/>
              </a:prstGeom>
            </p:spPr>
            <p:txBody>
              <a:bodyPr wrap="none">
                <a:spAutoFit/>
              </a:bodyPr>
              <a:lstStyle/>
              <a:p>
                <a:pPr algn="ctr"/>
                <a:r>
                  <a:rPr lang="en-US" sz="1200">
                    <a:latin typeface="Times New Roman" panose="02020603050405020304" pitchFamily="18" charset="0"/>
                    <a:cs typeface="Times New Roman" panose="02020603050405020304" pitchFamily="18" charset="0"/>
                  </a:rPr>
                  <a:t>Video Feature </a:t>
                </a:r>
              </a:p>
              <a:p>
                <a:pPr algn="ctr"/>
                <a:r>
                  <a:rPr lang="en-US" sz="1200">
                    <a:latin typeface="Times New Roman" panose="02020603050405020304" pitchFamily="18" charset="0"/>
                    <a:cs typeface="Times New Roman" panose="02020603050405020304" pitchFamily="18" charset="0"/>
                  </a:rPr>
                  <a:t>Pyramid Lv. N</a:t>
                </a:r>
              </a:p>
            </p:txBody>
          </p:sp>
          <p:sp>
            <p:nvSpPr>
              <p:cNvPr id="91" name="Rectangle 90">
                <a:extLst>
                  <a:ext uri="{FF2B5EF4-FFF2-40B4-BE49-F238E27FC236}">
                    <a16:creationId xmlns:a16="http://schemas.microsoft.com/office/drawing/2014/main" id="{64E98715-7B6E-49B2-8EA0-C2877CDFB3B7}"/>
                  </a:ext>
                </a:extLst>
              </p:cNvPr>
              <p:cNvSpPr/>
              <p:nvPr/>
            </p:nvSpPr>
            <p:spPr>
              <a:xfrm>
                <a:off x="6352414" y="4134737"/>
                <a:ext cx="914400" cy="332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A30BCFE-4025-4638-B2AF-A14C9E0A3594}"/>
                  </a:ext>
                </a:extLst>
              </p:cNvPr>
              <p:cNvSpPr/>
              <p:nvPr/>
            </p:nvSpPr>
            <p:spPr>
              <a:xfrm>
                <a:off x="6352414" y="2113093"/>
                <a:ext cx="914400" cy="332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953AB970-EF9A-4EC5-BFAE-E956955A7FE2}"/>
                  </a:ext>
                </a:extLst>
              </p:cNvPr>
              <p:cNvSpPr/>
              <p:nvPr/>
            </p:nvSpPr>
            <p:spPr>
              <a:xfrm>
                <a:off x="10779180" y="2113093"/>
                <a:ext cx="457200" cy="332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D70A5C4-5586-4ABF-A045-FF57078C69D0}"/>
                  </a:ext>
                </a:extLst>
              </p:cNvPr>
              <p:cNvSpPr/>
              <p:nvPr/>
            </p:nvSpPr>
            <p:spPr>
              <a:xfrm>
                <a:off x="10789016" y="4134737"/>
                <a:ext cx="457200" cy="332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1110053D-208E-4D17-A8A2-11640C958C77}"/>
                  </a:ext>
                </a:extLst>
              </p:cNvPr>
              <p:cNvGrpSpPr/>
              <p:nvPr/>
            </p:nvGrpSpPr>
            <p:grpSpPr>
              <a:xfrm>
                <a:off x="712832" y="1967175"/>
                <a:ext cx="2042454" cy="633663"/>
                <a:chOff x="1603296" y="3583389"/>
                <a:chExt cx="4084908" cy="1276349"/>
              </a:xfrm>
            </p:grpSpPr>
            <p:pic>
              <p:nvPicPr>
                <p:cNvPr id="112" name="Picture 111" descr="A person standing in a room&#10;&#10;Description automatically generated">
                  <a:extLst>
                    <a:ext uri="{FF2B5EF4-FFF2-40B4-BE49-F238E27FC236}">
                      <a16:creationId xmlns:a16="http://schemas.microsoft.com/office/drawing/2014/main" id="{B2E669D5-5472-4442-AD6C-09F25699B682}"/>
                    </a:ext>
                  </a:extLst>
                </p:cNvPr>
                <p:cNvPicPr>
                  <a:picLocks noChangeAspect="1"/>
                </p:cNvPicPr>
                <p:nvPr/>
              </p:nvPicPr>
              <p:blipFill rotWithShape="1">
                <a:blip r:embed="rId10">
                  <a:extLst>
                    <a:ext uri="{28A0092B-C50C-407E-A947-70E740481C1C}">
                      <a14:useLocalDpi xmlns:a14="http://schemas.microsoft.com/office/drawing/2010/main" val="0"/>
                    </a:ext>
                  </a:extLst>
                </a:blip>
                <a:srcRect l="35499" t="24084" r="10661" b="3642"/>
                <a:stretch/>
              </p:blipFill>
              <p:spPr>
                <a:xfrm>
                  <a:off x="3682975" y="3877304"/>
                  <a:ext cx="914400" cy="690467"/>
                </a:xfrm>
                <a:prstGeom prst="rect">
                  <a:avLst/>
                </a:prstGeom>
              </p:spPr>
            </p:pic>
            <p:pic>
              <p:nvPicPr>
                <p:cNvPr id="113" name="Picture 112" descr="A person standing in a room&#10;&#10;Description automatically generated">
                  <a:extLst>
                    <a:ext uri="{FF2B5EF4-FFF2-40B4-BE49-F238E27FC236}">
                      <a16:creationId xmlns:a16="http://schemas.microsoft.com/office/drawing/2014/main" id="{FB731E58-4E88-4F24-A666-2F32C305F9FD}"/>
                    </a:ext>
                  </a:extLst>
                </p:cNvPr>
                <p:cNvPicPr>
                  <a:picLocks noChangeAspect="1"/>
                </p:cNvPicPr>
                <p:nvPr/>
              </p:nvPicPr>
              <p:blipFill rotWithShape="1">
                <a:blip r:embed="rId11">
                  <a:extLst>
                    <a:ext uri="{28A0092B-C50C-407E-A947-70E740481C1C}">
                      <a14:useLocalDpi xmlns:a14="http://schemas.microsoft.com/office/drawing/2010/main" val="0"/>
                    </a:ext>
                  </a:extLst>
                </a:blip>
                <a:srcRect l="23965" t="23501" r="21519" b="3317"/>
                <a:stretch/>
              </p:blipFill>
              <p:spPr>
                <a:xfrm>
                  <a:off x="2687054" y="3877304"/>
                  <a:ext cx="914400" cy="690466"/>
                </a:xfrm>
                <a:prstGeom prst="rect">
                  <a:avLst/>
                </a:prstGeom>
              </p:spPr>
            </p:pic>
            <p:pic>
              <p:nvPicPr>
                <p:cNvPr id="114" name="Picture 113" descr="A person standing in a room&#10;&#10;Description automatically generated">
                  <a:extLst>
                    <a:ext uri="{FF2B5EF4-FFF2-40B4-BE49-F238E27FC236}">
                      <a16:creationId xmlns:a16="http://schemas.microsoft.com/office/drawing/2014/main" id="{61D116D6-698B-4627-B748-93B6B03DE617}"/>
                    </a:ext>
                  </a:extLst>
                </p:cNvPr>
                <p:cNvPicPr>
                  <a:picLocks noChangeAspect="1"/>
                </p:cNvPicPr>
                <p:nvPr/>
              </p:nvPicPr>
              <p:blipFill rotWithShape="1">
                <a:blip r:embed="rId12">
                  <a:extLst>
                    <a:ext uri="{28A0092B-C50C-407E-A947-70E740481C1C}">
                      <a14:useLocalDpi xmlns:a14="http://schemas.microsoft.com/office/drawing/2010/main" val="0"/>
                    </a:ext>
                  </a:extLst>
                </a:blip>
                <a:srcRect l="23531" t="22045" r="21229" b="3800"/>
                <a:stretch/>
              </p:blipFill>
              <p:spPr>
                <a:xfrm>
                  <a:off x="1691133" y="3877304"/>
                  <a:ext cx="914400" cy="690466"/>
                </a:xfrm>
                <a:prstGeom prst="rect">
                  <a:avLst/>
                </a:prstGeom>
              </p:spPr>
            </p:pic>
            <p:pic>
              <p:nvPicPr>
                <p:cNvPr id="115" name="Picture 114" descr="A person standing in a room&#10;&#10;Description automatically generated">
                  <a:extLst>
                    <a:ext uri="{FF2B5EF4-FFF2-40B4-BE49-F238E27FC236}">
                      <a16:creationId xmlns:a16="http://schemas.microsoft.com/office/drawing/2014/main" id="{CA8E2A34-F2A4-47AB-849B-D76F1A907334}"/>
                    </a:ext>
                  </a:extLst>
                </p:cNvPr>
                <p:cNvPicPr>
                  <a:picLocks noChangeAspect="1"/>
                </p:cNvPicPr>
                <p:nvPr/>
              </p:nvPicPr>
              <p:blipFill rotWithShape="1">
                <a:blip r:embed="rId13">
                  <a:extLst>
                    <a:ext uri="{28A0092B-C50C-407E-A947-70E740481C1C}">
                      <a14:useLocalDpi xmlns:a14="http://schemas.microsoft.com/office/drawing/2010/main" val="0"/>
                    </a:ext>
                  </a:extLst>
                </a:blip>
                <a:srcRect l="24415" t="21275" r="16941"/>
                <a:stretch/>
              </p:blipFill>
              <p:spPr>
                <a:xfrm>
                  <a:off x="4677191" y="3877302"/>
                  <a:ext cx="914400" cy="690466"/>
                </a:xfrm>
                <a:prstGeom prst="rect">
                  <a:avLst/>
                </a:prstGeom>
              </p:spPr>
            </p:pic>
            <p:pic>
              <p:nvPicPr>
                <p:cNvPr id="116" name="Picture 4" descr="Image result for movie frame">
                  <a:extLst>
                    <a:ext uri="{FF2B5EF4-FFF2-40B4-BE49-F238E27FC236}">
                      <a16:creationId xmlns:a16="http://schemas.microsoft.com/office/drawing/2014/main" id="{9388BAB3-3F70-4FC2-A4ED-B53B7671164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5179" r="21137" b="25539"/>
                <a:stretch/>
              </p:blipFill>
              <p:spPr bwMode="auto">
                <a:xfrm>
                  <a:off x="1603296" y="3583389"/>
                  <a:ext cx="4084908" cy="1276349"/>
                </a:xfrm>
                <a:prstGeom prst="rect">
                  <a:avLst/>
                </a:prstGeom>
                <a:noFill/>
                <a:extLst>
                  <a:ext uri="{909E8E84-426E-40DD-AFC4-6F175D3DCCD1}">
                    <a14:hiddenFill xmlns:a14="http://schemas.microsoft.com/office/drawing/2010/main">
                      <a:solidFill>
                        <a:srgbClr val="FFFFFF"/>
                      </a:solidFill>
                    </a14:hiddenFill>
                  </a:ext>
                </a:extLst>
              </p:spPr>
            </p:pic>
          </p:grpSp>
          <p:sp>
            <p:nvSpPr>
              <p:cNvPr id="96" name="Rectangle 95">
                <a:extLst>
                  <a:ext uri="{FF2B5EF4-FFF2-40B4-BE49-F238E27FC236}">
                    <a16:creationId xmlns:a16="http://schemas.microsoft.com/office/drawing/2014/main" id="{A47827D9-A086-4E92-A07D-9790AEF8C3E1}"/>
                  </a:ext>
                </a:extLst>
              </p:cNvPr>
              <p:cNvSpPr/>
              <p:nvPr/>
            </p:nvSpPr>
            <p:spPr>
              <a:xfrm>
                <a:off x="962053" y="4617824"/>
                <a:ext cx="1544012" cy="276999"/>
              </a:xfrm>
              <a:prstGeom prst="rect">
                <a:avLst/>
              </a:prstGeom>
            </p:spPr>
            <p:txBody>
              <a:bodyPr wrap="none">
                <a:spAutoFit/>
              </a:bodyPr>
              <a:lstStyle/>
              <a:p>
                <a:pPr algn="ctr"/>
                <a:r>
                  <a:rPr lang="en-US" sz="1200">
                    <a:latin typeface="Times New Roman" panose="02020603050405020304" pitchFamily="18" charset="0"/>
                    <a:cs typeface="Times New Roman" panose="02020603050405020304" pitchFamily="18" charset="0"/>
                  </a:rPr>
                  <a:t>Log-</a:t>
                </a:r>
                <a:r>
                  <a:rPr lang="en-US" sz="1200" err="1">
                    <a:latin typeface="Times New Roman" panose="02020603050405020304" pitchFamily="18" charset="0"/>
                    <a:cs typeface="Times New Roman" panose="02020603050405020304" pitchFamily="18" charset="0"/>
                  </a:rPr>
                  <a:t>mel</a:t>
                </a:r>
                <a:r>
                  <a:rPr lang="en-US" sz="1200">
                    <a:latin typeface="Times New Roman" panose="02020603050405020304" pitchFamily="18" charset="0"/>
                    <a:cs typeface="Times New Roman" panose="02020603050405020304" pitchFamily="18" charset="0"/>
                  </a:rPr>
                  <a:t> Spectrogram</a:t>
                </a:r>
              </a:p>
            </p:txBody>
          </p:sp>
          <p:sp>
            <p:nvSpPr>
              <p:cNvPr id="97" name="Rectangle 96">
                <a:extLst>
                  <a:ext uri="{FF2B5EF4-FFF2-40B4-BE49-F238E27FC236}">
                    <a16:creationId xmlns:a16="http://schemas.microsoft.com/office/drawing/2014/main" id="{47CE9088-905E-4457-8782-3C4E2824E0B2}"/>
                  </a:ext>
                </a:extLst>
              </p:cNvPr>
              <p:cNvSpPr/>
              <p:nvPr/>
            </p:nvSpPr>
            <p:spPr>
              <a:xfrm>
                <a:off x="1211930" y="2634134"/>
                <a:ext cx="1044260" cy="276999"/>
              </a:xfrm>
              <a:prstGeom prst="rect">
                <a:avLst/>
              </a:prstGeom>
            </p:spPr>
            <p:txBody>
              <a:bodyPr wrap="none">
                <a:spAutoFit/>
              </a:bodyPr>
              <a:lstStyle/>
              <a:p>
                <a:pPr algn="ctr"/>
                <a:r>
                  <a:rPr lang="en-US" sz="1200">
                    <a:latin typeface="Times New Roman" panose="02020603050405020304" pitchFamily="18" charset="0"/>
                    <a:cs typeface="Times New Roman" panose="02020603050405020304" pitchFamily="18" charset="0"/>
                  </a:rPr>
                  <a:t>Video Frames</a:t>
                </a:r>
              </a:p>
            </p:txBody>
          </p:sp>
          <p:cxnSp>
            <p:nvCxnSpPr>
              <p:cNvPr id="98" name="Straight Arrow Connector 97">
                <a:extLst>
                  <a:ext uri="{FF2B5EF4-FFF2-40B4-BE49-F238E27FC236}">
                    <a16:creationId xmlns:a16="http://schemas.microsoft.com/office/drawing/2014/main" id="{BB0D0006-2A0A-40C1-B32D-725C28A7A214}"/>
                  </a:ext>
                </a:extLst>
              </p:cNvPr>
              <p:cNvCxnSpPr>
                <a:cxnSpLocks/>
                <a:stCxn id="116" idx="3"/>
                <a:endCxn id="108" idx="1"/>
              </p:cNvCxnSpPr>
              <p:nvPr/>
            </p:nvCxnSpPr>
            <p:spPr>
              <a:xfrm>
                <a:off x="2755286" y="2284007"/>
                <a:ext cx="1096844" cy="31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1D6AD8F-9598-42B4-A80F-19E2154CB3BE}"/>
                  </a:ext>
                </a:extLst>
              </p:cNvPr>
              <p:cNvCxnSpPr>
                <a:cxnSpLocks/>
                <a:stCxn id="37" idx="3"/>
                <a:endCxn id="110" idx="1"/>
              </p:cNvCxnSpPr>
              <p:nvPr/>
            </p:nvCxnSpPr>
            <p:spPr>
              <a:xfrm flipV="1">
                <a:off x="2719653" y="4300992"/>
                <a:ext cx="112212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D32CF5C-594A-4328-9B13-70FCF7DE4032}"/>
                  </a:ext>
                </a:extLst>
              </p:cNvPr>
              <p:cNvCxnSpPr>
                <a:cxnSpLocks/>
                <a:stCxn id="104" idx="3"/>
                <a:endCxn id="93" idx="1"/>
              </p:cNvCxnSpPr>
              <p:nvPr/>
            </p:nvCxnSpPr>
            <p:spPr>
              <a:xfrm>
                <a:off x="9005768" y="2278275"/>
                <a:ext cx="1773412" cy="10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ED3154C-679A-4D67-84A5-7A56F762382E}"/>
                  </a:ext>
                </a:extLst>
              </p:cNvPr>
              <p:cNvCxnSpPr>
                <a:cxnSpLocks/>
                <a:stCxn id="105" idx="3"/>
                <a:endCxn id="94" idx="1"/>
              </p:cNvCxnSpPr>
              <p:nvPr/>
            </p:nvCxnSpPr>
            <p:spPr>
              <a:xfrm>
                <a:off x="9034943" y="4300991"/>
                <a:ext cx="1754073"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DBC5A133-D813-4BE6-AC2F-EACBE77B9746}"/>
                  </a:ext>
                </a:extLst>
              </p:cNvPr>
              <p:cNvSpPr/>
              <p:nvPr/>
            </p:nvSpPr>
            <p:spPr>
              <a:xfrm>
                <a:off x="6277808" y="4427631"/>
                <a:ext cx="1109599" cy="461665"/>
              </a:xfrm>
              <a:prstGeom prst="rect">
                <a:avLst/>
              </a:prstGeom>
            </p:spPr>
            <p:txBody>
              <a:bodyPr wrap="none">
                <a:spAutoFit/>
              </a:bodyPr>
              <a:lstStyle/>
              <a:p>
                <a:pPr algn="ctr"/>
                <a:r>
                  <a:rPr lang="en-US" sz="1200">
                    <a:latin typeface="Times New Roman" panose="02020603050405020304" pitchFamily="18" charset="0"/>
                    <a:cs typeface="Times New Roman" panose="02020603050405020304" pitchFamily="18" charset="0"/>
                  </a:rPr>
                  <a:t>Audio Feature </a:t>
                </a:r>
              </a:p>
              <a:p>
                <a:pPr algn="ctr"/>
                <a:r>
                  <a:rPr lang="en-US" sz="1200">
                    <a:latin typeface="Times New Roman" panose="02020603050405020304" pitchFamily="18" charset="0"/>
                    <a:cs typeface="Times New Roman" panose="02020603050405020304" pitchFamily="18" charset="0"/>
                  </a:rPr>
                  <a:t>Pyramid Lv. 1</a:t>
                </a:r>
              </a:p>
            </p:txBody>
          </p:sp>
          <p:sp>
            <p:nvSpPr>
              <p:cNvPr id="103" name="Rectangle 102">
                <a:extLst>
                  <a:ext uri="{FF2B5EF4-FFF2-40B4-BE49-F238E27FC236}">
                    <a16:creationId xmlns:a16="http://schemas.microsoft.com/office/drawing/2014/main" id="{A72AC0CF-C21C-44F0-A256-6ED93AD58F89}"/>
                  </a:ext>
                </a:extLst>
              </p:cNvPr>
              <p:cNvSpPr/>
              <p:nvPr/>
            </p:nvSpPr>
            <p:spPr>
              <a:xfrm>
                <a:off x="10488735" y="4429707"/>
                <a:ext cx="1109599" cy="461665"/>
              </a:xfrm>
              <a:prstGeom prst="rect">
                <a:avLst/>
              </a:prstGeom>
            </p:spPr>
            <p:txBody>
              <a:bodyPr wrap="none">
                <a:spAutoFit/>
              </a:bodyPr>
              <a:lstStyle/>
              <a:p>
                <a:pPr algn="ctr"/>
                <a:r>
                  <a:rPr lang="en-US" sz="1200">
                    <a:latin typeface="Times New Roman" panose="02020603050405020304" pitchFamily="18" charset="0"/>
                    <a:cs typeface="Times New Roman" panose="02020603050405020304" pitchFamily="18" charset="0"/>
                  </a:rPr>
                  <a:t>Audio Feature </a:t>
                </a:r>
              </a:p>
              <a:p>
                <a:pPr algn="ctr"/>
                <a:r>
                  <a:rPr lang="en-US" sz="1200">
                    <a:latin typeface="Times New Roman" panose="02020603050405020304" pitchFamily="18" charset="0"/>
                    <a:cs typeface="Times New Roman" panose="02020603050405020304" pitchFamily="18" charset="0"/>
                  </a:rPr>
                  <a:t>Pyramid Lv. N</a:t>
                </a:r>
              </a:p>
            </p:txBody>
          </p:sp>
          <p:sp>
            <p:nvSpPr>
              <p:cNvPr id="104" name="Rectangle 103">
                <a:extLst>
                  <a:ext uri="{FF2B5EF4-FFF2-40B4-BE49-F238E27FC236}">
                    <a16:creationId xmlns:a16="http://schemas.microsoft.com/office/drawing/2014/main" id="{4ED4332E-A4F9-4579-9DA1-BD43D51BFFE6}"/>
                  </a:ext>
                </a:extLst>
              </p:cNvPr>
              <p:cNvSpPr/>
              <p:nvPr/>
            </p:nvSpPr>
            <p:spPr>
              <a:xfrm>
                <a:off x="8513324" y="2047442"/>
                <a:ext cx="492444" cy="461665"/>
              </a:xfrm>
              <a:prstGeom prst="rect">
                <a:avLst/>
              </a:prstGeom>
            </p:spPr>
            <p:txBody>
              <a:bodyPr wrap="none">
                <a:spAutoFit/>
              </a:bodyPr>
              <a:lstStyle/>
              <a:p>
                <a:pPr algn="ctr"/>
                <a:r>
                  <a:rPr lang="en-US" sz="2400">
                    <a:latin typeface="Times New Roman" panose="02020603050405020304" pitchFamily="18" charset="0"/>
                    <a:cs typeface="Times New Roman" panose="02020603050405020304" pitchFamily="18" charset="0"/>
                  </a:rPr>
                  <a:t>···</a:t>
                </a:r>
              </a:p>
            </p:txBody>
          </p:sp>
          <p:sp>
            <p:nvSpPr>
              <p:cNvPr id="105" name="Rectangle 104">
                <a:extLst>
                  <a:ext uri="{FF2B5EF4-FFF2-40B4-BE49-F238E27FC236}">
                    <a16:creationId xmlns:a16="http://schemas.microsoft.com/office/drawing/2014/main" id="{1D30B720-6F94-4BE2-B22A-D35899E92632}"/>
                  </a:ext>
                </a:extLst>
              </p:cNvPr>
              <p:cNvSpPr/>
              <p:nvPr/>
            </p:nvSpPr>
            <p:spPr>
              <a:xfrm>
                <a:off x="8542499" y="4070158"/>
                <a:ext cx="492444" cy="461665"/>
              </a:xfrm>
              <a:prstGeom prst="rect">
                <a:avLst/>
              </a:prstGeom>
            </p:spPr>
            <p:txBody>
              <a:bodyPr wrap="none">
                <a:spAutoFit/>
              </a:bodyPr>
              <a:lstStyle/>
              <a:p>
                <a:pPr algn="ctr"/>
                <a:r>
                  <a:rPr lang="en-US" sz="2400">
                    <a:latin typeface="Times New Roman" panose="02020603050405020304" pitchFamily="18" charset="0"/>
                    <a:cs typeface="Times New Roman" panose="02020603050405020304" pitchFamily="18" charset="0"/>
                  </a:rPr>
                  <a:t>···</a:t>
                </a:r>
              </a:p>
            </p:txBody>
          </p:sp>
          <p:cxnSp>
            <p:nvCxnSpPr>
              <p:cNvPr id="106" name="Straight Connector 105">
                <a:extLst>
                  <a:ext uri="{FF2B5EF4-FFF2-40B4-BE49-F238E27FC236}">
                    <a16:creationId xmlns:a16="http://schemas.microsoft.com/office/drawing/2014/main" id="{E21F7E15-679E-4715-BA3A-E046BC0E8480}"/>
                  </a:ext>
                </a:extLst>
              </p:cNvPr>
              <p:cNvCxnSpPr>
                <a:cxnSpLocks/>
                <a:stCxn id="92" idx="3"/>
                <a:endCxn id="104" idx="1"/>
              </p:cNvCxnSpPr>
              <p:nvPr/>
            </p:nvCxnSpPr>
            <p:spPr>
              <a:xfrm flipV="1">
                <a:off x="7266814" y="2278275"/>
                <a:ext cx="1246510" cy="1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50CE42C-9FCC-47A5-9596-29A2751A293E}"/>
                  </a:ext>
                </a:extLst>
              </p:cNvPr>
              <p:cNvCxnSpPr>
                <a:cxnSpLocks/>
                <a:stCxn id="91" idx="3"/>
                <a:endCxn id="105" idx="1"/>
              </p:cNvCxnSpPr>
              <p:nvPr/>
            </p:nvCxnSpPr>
            <p:spPr>
              <a:xfrm flipV="1">
                <a:off x="7266814" y="4300991"/>
                <a:ext cx="1275685"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A2C22F57-B6B4-4859-A4E5-2DD103B88215}"/>
                  </a:ext>
                </a:extLst>
              </p:cNvPr>
              <p:cNvSpPr/>
              <p:nvPr/>
            </p:nvSpPr>
            <p:spPr>
              <a:xfrm>
                <a:off x="3852130" y="2148689"/>
                <a:ext cx="1372043" cy="276999"/>
              </a:xfrm>
              <a:prstGeom prst="rect">
                <a:avLst/>
              </a:prstGeom>
              <a:ln w="19050">
                <a:solidFill>
                  <a:schemeClr val="tx1"/>
                </a:solidFill>
              </a:ln>
            </p:spPr>
            <p:txBody>
              <a:bodyPr wrap="none">
                <a:spAutoFit/>
              </a:bodyPr>
              <a:lstStyle/>
              <a:p>
                <a:pPr algn="ctr"/>
                <a:r>
                  <a:rPr lang="en-US" sz="1200" err="1">
                    <a:latin typeface="Times New Roman" panose="02020603050405020304" pitchFamily="18" charset="0"/>
                    <a:cs typeface="Times New Roman" panose="02020603050405020304" pitchFamily="18" charset="0"/>
                  </a:rPr>
                  <a:t>Keypoint</a:t>
                </a:r>
                <a:r>
                  <a:rPr lang="en-US" sz="1200">
                    <a:latin typeface="Times New Roman" panose="02020603050405020304" pitchFamily="18" charset="0"/>
                    <a:cs typeface="Times New Roman" panose="02020603050405020304" pitchFamily="18" charset="0"/>
                  </a:rPr>
                  <a:t> Attention</a:t>
                </a:r>
              </a:p>
            </p:txBody>
          </p:sp>
          <p:cxnSp>
            <p:nvCxnSpPr>
              <p:cNvPr id="109" name="Straight Arrow Connector 108">
                <a:extLst>
                  <a:ext uri="{FF2B5EF4-FFF2-40B4-BE49-F238E27FC236}">
                    <a16:creationId xmlns:a16="http://schemas.microsoft.com/office/drawing/2014/main" id="{E9E3F9AE-C11F-482E-A442-AE22853A952D}"/>
                  </a:ext>
                </a:extLst>
              </p:cNvPr>
              <p:cNvCxnSpPr>
                <a:cxnSpLocks/>
                <a:stCxn id="108" idx="3"/>
                <a:endCxn id="92" idx="1"/>
              </p:cNvCxnSpPr>
              <p:nvPr/>
            </p:nvCxnSpPr>
            <p:spPr>
              <a:xfrm flipV="1">
                <a:off x="5224173" y="2279349"/>
                <a:ext cx="1128241" cy="78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8A71A6D5-9531-46D1-A00D-2B6159E9003C}"/>
                  </a:ext>
                </a:extLst>
              </p:cNvPr>
              <p:cNvSpPr/>
              <p:nvPr/>
            </p:nvSpPr>
            <p:spPr>
              <a:xfrm>
                <a:off x="3841774" y="4162492"/>
                <a:ext cx="1388522" cy="276999"/>
              </a:xfrm>
              <a:prstGeom prst="rect">
                <a:avLst/>
              </a:prstGeom>
              <a:ln w="19050">
                <a:solidFill>
                  <a:schemeClr val="tx1"/>
                </a:solidFill>
              </a:ln>
            </p:spPr>
            <p:txBody>
              <a:bodyPr wrap="none">
                <a:spAutoFit/>
              </a:bodyPr>
              <a:lstStyle/>
              <a:p>
                <a:pPr algn="ctr"/>
                <a:r>
                  <a:rPr lang="en-US" sz="1200" dirty="0">
                    <a:latin typeface="Times New Roman" panose="02020603050405020304" pitchFamily="18" charset="0"/>
                    <a:cs typeface="Times New Roman" panose="02020603050405020304" pitchFamily="18" charset="0"/>
                  </a:rPr>
                  <a:t>Temporal Attention</a:t>
                </a:r>
              </a:p>
            </p:txBody>
          </p:sp>
          <p:cxnSp>
            <p:nvCxnSpPr>
              <p:cNvPr id="111" name="Straight Arrow Connector 110">
                <a:extLst>
                  <a:ext uri="{FF2B5EF4-FFF2-40B4-BE49-F238E27FC236}">
                    <a16:creationId xmlns:a16="http://schemas.microsoft.com/office/drawing/2014/main" id="{0901FD72-F71A-424F-8FB8-4912BBDD278A}"/>
                  </a:ext>
                </a:extLst>
              </p:cNvPr>
              <p:cNvCxnSpPr>
                <a:cxnSpLocks/>
                <a:stCxn id="110" idx="3"/>
                <a:endCxn id="91" idx="1"/>
              </p:cNvCxnSpPr>
              <p:nvPr/>
            </p:nvCxnSpPr>
            <p:spPr>
              <a:xfrm>
                <a:off x="5230296" y="4300992"/>
                <a:ext cx="112211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17" name="Content Placeholder 14">
            <a:extLst>
              <a:ext uri="{FF2B5EF4-FFF2-40B4-BE49-F238E27FC236}">
                <a16:creationId xmlns:a16="http://schemas.microsoft.com/office/drawing/2014/main" id="{95BE6733-2876-4B5E-984C-2DF1157C31A4}"/>
              </a:ext>
            </a:extLst>
          </p:cNvPr>
          <p:cNvSpPr txBox="1">
            <a:spLocks/>
          </p:cNvSpPr>
          <p:nvPr/>
        </p:nvSpPr>
        <p:spPr bwMode="auto">
          <a:xfrm>
            <a:off x="726480" y="7789187"/>
            <a:ext cx="11738967" cy="989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normAutofit/>
          </a:bodyPr>
          <a:lstStyle>
            <a:lvl1pPr marL="358972" indent="-358972" algn="l" defTabSz="1287656" rtl="0" eaLnBrk="0" fontAlgn="base" hangingPunct="0">
              <a:spcBef>
                <a:spcPct val="20000"/>
              </a:spcBef>
              <a:spcAft>
                <a:spcPct val="0"/>
              </a:spcAft>
              <a:buFont typeface="Arial" panose="020B0604020202020204" pitchFamily="34" charset="0"/>
              <a:buNone/>
              <a:defRPr sz="2538" kern="1200">
                <a:solidFill>
                  <a:schemeClr val="tx1"/>
                </a:solidFill>
                <a:latin typeface="Arial"/>
                <a:ea typeface="MS PGothic" panose="020B0600070205080204" pitchFamily="34" charset="-128"/>
                <a:cs typeface="Arial"/>
              </a:defRPr>
            </a:lvl1pPr>
            <a:lvl2pPr marL="694089" indent="-573673" algn="l" defTabSz="1287656" rtl="0" eaLnBrk="0" fontAlgn="base" hangingPunct="0">
              <a:spcBef>
                <a:spcPct val="20000"/>
              </a:spcBef>
              <a:spcAft>
                <a:spcPct val="0"/>
              </a:spcAft>
              <a:buFont typeface="Wingdings" charset="2"/>
              <a:buChar char="Ø"/>
              <a:defRPr sz="2013" kern="1200">
                <a:solidFill>
                  <a:schemeClr val="tx1"/>
                </a:solidFill>
                <a:latin typeface="Arial"/>
                <a:ea typeface="MS PGothic" panose="020B0600070205080204" pitchFamily="34" charset="-128"/>
                <a:cs typeface="Arial"/>
              </a:defRPr>
            </a:lvl2pPr>
            <a:lvl3pPr marL="813366" indent="-478250" algn="l" defTabSz="1287656" rtl="0" eaLnBrk="0" fontAlgn="base" hangingPunct="0">
              <a:spcBef>
                <a:spcPct val="20000"/>
              </a:spcBef>
              <a:spcAft>
                <a:spcPct val="0"/>
              </a:spcAft>
              <a:buFont typeface="Arial" panose="020B0604020202020204" pitchFamily="34" charset="0"/>
              <a:buChar char="•"/>
              <a:defRPr sz="1663" kern="1200">
                <a:solidFill>
                  <a:schemeClr val="tx1"/>
                </a:solidFill>
                <a:latin typeface="Arial"/>
                <a:ea typeface="MS PGothic" panose="020B0600070205080204" pitchFamily="34" charset="-128"/>
                <a:cs typeface="Arial"/>
              </a:defRPr>
            </a:lvl3pPr>
            <a:lvl4pPr marL="1051922" indent="-573673" algn="l" defTabSz="1287656"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S PGothic" panose="020B0600070205080204" pitchFamily="34" charset="-128"/>
                <a:cs typeface="Arial"/>
              </a:defRPr>
            </a:lvl4pPr>
            <a:lvl5pPr marL="1267760" indent="-1267760" algn="l" defTabSz="1287656" rtl="0" eaLnBrk="0" fontAlgn="base" hangingPunct="0">
              <a:spcBef>
                <a:spcPct val="20000"/>
              </a:spcBef>
              <a:spcAft>
                <a:spcPct val="0"/>
              </a:spcAft>
              <a:buFont typeface="Arial" panose="020B0604020202020204" pitchFamily="34" charset="0"/>
              <a:buChar char="»"/>
              <a:defRPr sz="2013" kern="1200">
                <a:solidFill>
                  <a:schemeClr val="tx1"/>
                </a:solidFill>
                <a:latin typeface="+mn-lt"/>
                <a:ea typeface="MS PGothic" panose="020B0600070205080204" pitchFamily="34" charset="-128"/>
                <a:cs typeface="+mn-cs"/>
              </a:defRPr>
            </a:lvl5pPr>
            <a:lvl6pPr marL="7094678" indent="-644970" algn="l" defTabSz="1289942" rtl="0" eaLnBrk="1" latinLnBrk="0" hangingPunct="1">
              <a:spcBef>
                <a:spcPct val="20000"/>
              </a:spcBef>
              <a:buFont typeface="Arial"/>
              <a:buChar char="•"/>
              <a:defRPr sz="4550" kern="1200">
                <a:solidFill>
                  <a:schemeClr val="tx1"/>
                </a:solidFill>
                <a:latin typeface="+mn-lt"/>
                <a:ea typeface="+mn-ea"/>
                <a:cs typeface="+mn-cs"/>
              </a:defRPr>
            </a:lvl6pPr>
            <a:lvl7pPr marL="8384620" indent="-644970" algn="l" defTabSz="1289942" rtl="0" eaLnBrk="1" latinLnBrk="0" hangingPunct="1">
              <a:spcBef>
                <a:spcPct val="20000"/>
              </a:spcBef>
              <a:buFont typeface="Arial"/>
              <a:buChar char="•"/>
              <a:defRPr sz="4550" kern="1200">
                <a:solidFill>
                  <a:schemeClr val="tx1"/>
                </a:solidFill>
                <a:latin typeface="+mn-lt"/>
                <a:ea typeface="+mn-ea"/>
                <a:cs typeface="+mn-cs"/>
              </a:defRPr>
            </a:lvl7pPr>
            <a:lvl8pPr marL="9674559" indent="-644970" algn="l" defTabSz="1289942" rtl="0" eaLnBrk="1" latinLnBrk="0" hangingPunct="1">
              <a:spcBef>
                <a:spcPct val="20000"/>
              </a:spcBef>
              <a:buFont typeface="Arial"/>
              <a:buChar char="•"/>
              <a:defRPr sz="4550" kern="1200">
                <a:solidFill>
                  <a:schemeClr val="tx1"/>
                </a:solidFill>
                <a:latin typeface="+mn-lt"/>
                <a:ea typeface="+mn-ea"/>
                <a:cs typeface="+mn-cs"/>
              </a:defRPr>
            </a:lvl8pPr>
            <a:lvl9pPr marL="10964501" indent="-644970" algn="l" defTabSz="1289942" rtl="0" eaLnBrk="1" latinLnBrk="0" hangingPunct="1">
              <a:spcBef>
                <a:spcPct val="20000"/>
              </a:spcBef>
              <a:buFont typeface="Arial"/>
              <a:buChar char="•"/>
              <a:defRPr sz="4550" kern="1200">
                <a:solidFill>
                  <a:schemeClr val="tx1"/>
                </a:solidFill>
                <a:latin typeface="+mn-lt"/>
                <a:ea typeface="+mn-ea"/>
                <a:cs typeface="+mn-cs"/>
              </a:defRPr>
            </a:lvl9pPr>
          </a:lstStyle>
          <a:p>
            <a:pPr marL="494504" indent="-494504" defTabSz="1779383" eaLnBrk="1" hangingPunct="1">
              <a:defRPr/>
            </a:pPr>
            <a:r>
              <a:rPr lang="en-US" altLang="en-US" sz="3500" b="1">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Dance50</a:t>
            </a:r>
          </a:p>
          <a:p>
            <a:pPr marL="494504" indent="-494504" defTabSz="1779383" eaLnBrk="1" hangingPunct="1">
              <a:defRPr/>
            </a:pPr>
            <a:endParaRPr lang="en-US" altLang="en-US" sz="3500" b="1">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494504" indent="-494504" defTabSz="1779383" eaLnBrk="1" hangingPunct="1">
              <a:defRPr/>
            </a:pPr>
            <a:endParaRPr lang="en-US" altLang="en-US" sz="3500" b="1">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494504" indent="-494504" defTabSz="1779383" eaLnBrk="1" hangingPunct="1">
              <a:defRPr/>
            </a:pPr>
            <a:endParaRPr lang="en-US" altLang="en-US" sz="3500" b="1">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494504" indent="-494504" defTabSz="1779383" eaLnBrk="1" hangingPunct="1">
              <a:defRPr/>
            </a:pPr>
            <a:endParaRPr lang="en-US" altLang="en-US" sz="3500" b="1">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494504" lvl="1" indent="-494504" algn="just" defTabSz="1779383" eaLnBrk="1" hangingPunct="1">
              <a:buFont typeface="Wingdings" panose="05000000000000000000" pitchFamily="2" charset="2"/>
              <a:buChar char="Ø"/>
              <a:defRPr/>
            </a:pPr>
            <a:endParaRPr lang="en-US" altLang="en-US" sz="2800">
              <a:solidFill>
                <a:srgbClr val="000000"/>
              </a:solidFill>
              <a:latin typeface="Times New Roman" panose="02020603050405020304" pitchFamily="18" charset="0"/>
              <a:cs typeface="Times New Roman" panose="02020603050405020304" pitchFamily="18" charset="0"/>
            </a:endParaRPr>
          </a:p>
          <a:p>
            <a:pPr marL="0" lvl="1" indent="0" algn="just" defTabSz="1779383" eaLnBrk="1" hangingPunct="1">
              <a:buNone/>
              <a:defRPr/>
            </a:pPr>
            <a:endParaRPr lang="en-US" altLang="en-US" sz="2800">
              <a:solidFill>
                <a:srgbClr val="000000"/>
              </a:solidFill>
              <a:latin typeface="Times New Roman" panose="02020603050405020304" pitchFamily="18" charset="0"/>
              <a:cs typeface="Times New Roman" panose="02020603050405020304" pitchFamily="18" charset="0"/>
            </a:endParaRPr>
          </a:p>
          <a:p>
            <a:pPr marL="494504" lvl="1" indent="-494504" algn="just" defTabSz="1779383" eaLnBrk="1" hangingPunct="1">
              <a:buFont typeface="Wingdings" panose="05000000000000000000" pitchFamily="2" charset="2"/>
              <a:buChar char="Ø"/>
              <a:defRPr/>
            </a:pPr>
            <a:r>
              <a:rPr lang="en-US" altLang="en-US" sz="2800">
                <a:solidFill>
                  <a:srgbClr val="000000"/>
                </a:solidFill>
                <a:latin typeface="Times New Roman" panose="02020603050405020304" pitchFamily="18" charset="0"/>
                <a:cs typeface="Times New Roman" panose="02020603050405020304" pitchFamily="18" charset="0"/>
              </a:rPr>
              <a:t>50 hours of dancing clips from over 200 dancers</a:t>
            </a:r>
          </a:p>
          <a:p>
            <a:pPr marL="494504" lvl="1" indent="-494504" algn="just" defTabSz="1779383" eaLnBrk="1" hangingPunct="1">
              <a:buFont typeface="Wingdings" panose="05000000000000000000" pitchFamily="2" charset="2"/>
              <a:buChar char="Ø"/>
              <a:defRPr/>
            </a:pPr>
            <a:r>
              <a:rPr lang="en-US" altLang="en-US" sz="2800">
                <a:solidFill>
                  <a:srgbClr val="000000"/>
                </a:solidFill>
                <a:latin typeface="Times New Roman" panose="02020603050405020304" pitchFamily="18" charset="0"/>
                <a:cs typeface="Times New Roman" panose="02020603050405020304" pitchFamily="18" charset="0"/>
              </a:rPr>
              <a:t>K-pop dance from Youtube / Bilibili</a:t>
            </a:r>
          </a:p>
          <a:p>
            <a:pPr marL="494504" lvl="1" indent="-494504" algn="just" defTabSz="1779383" eaLnBrk="1" hangingPunct="1">
              <a:buFont typeface="Wingdings" panose="05000000000000000000" pitchFamily="2" charset="2"/>
              <a:buChar char="Ø"/>
              <a:defRPr/>
            </a:pPr>
            <a:r>
              <a:rPr lang="en-US" altLang="en-US" sz="2800">
                <a:solidFill>
                  <a:srgbClr val="000000"/>
                </a:solidFill>
                <a:latin typeface="Times New Roman" panose="02020603050405020304" pitchFamily="18" charset="0"/>
                <a:cs typeface="Times New Roman" panose="02020603050405020304" pitchFamily="18" charset="0"/>
              </a:rPr>
              <a:t>30 FPS / 44100 Hz</a:t>
            </a:r>
          </a:p>
          <a:p>
            <a:pPr marL="494504" lvl="1" indent="-494504" algn="just" defTabSz="1779383" eaLnBrk="1" hangingPunct="1">
              <a:buFont typeface="Wingdings" panose="05000000000000000000" pitchFamily="2" charset="2"/>
              <a:buChar char="Ø"/>
              <a:defRPr/>
            </a:pPr>
            <a:r>
              <a:rPr lang="en-US" altLang="en-US" sz="2800">
                <a:solidFill>
                  <a:srgbClr val="000000"/>
                </a:solidFill>
                <a:latin typeface="Times New Roman" panose="02020603050405020304" pitchFamily="18" charset="0"/>
                <a:cs typeface="Times New Roman" panose="02020603050405020304" pitchFamily="18" charset="0"/>
              </a:rPr>
              <a:t>Single-person, No occlusion</a:t>
            </a:r>
          </a:p>
          <a:p>
            <a:pPr marL="494504" lvl="1" indent="-494504" algn="just" defTabSz="1779383" eaLnBrk="1" hangingPunct="1">
              <a:buFont typeface="Wingdings" panose="05000000000000000000" pitchFamily="2" charset="2"/>
              <a:buChar char="Ø"/>
              <a:defRPr/>
            </a:pPr>
            <a:r>
              <a:rPr lang="en-US" altLang="en-US" sz="2800">
                <a:solidFill>
                  <a:srgbClr val="000000"/>
                </a:solidFill>
                <a:latin typeface="Times New Roman" panose="02020603050405020304" pitchFamily="18" charset="0"/>
                <a:cs typeface="Times New Roman" panose="02020603050405020304" pitchFamily="18" charset="0"/>
              </a:rPr>
              <a:t>2D keypoints annotation</a:t>
            </a:r>
          </a:p>
          <a:p>
            <a:pPr marL="494504" lvl="1" indent="-494504" algn="just"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0CF29819-71B0-4579-B8EF-51BCB965A2F5}"/>
              </a:ext>
            </a:extLst>
          </p:cNvPr>
          <p:cNvPicPr>
            <a:picLocks noChangeAspect="1"/>
          </p:cNvPicPr>
          <p:nvPr/>
        </p:nvPicPr>
        <p:blipFill>
          <a:blip r:embed="rId15"/>
          <a:stretch>
            <a:fillRect/>
          </a:stretch>
        </p:blipFill>
        <p:spPr>
          <a:xfrm>
            <a:off x="1581982" y="8620675"/>
            <a:ext cx="10487025" cy="3048000"/>
          </a:xfrm>
          <a:prstGeom prst="rect">
            <a:avLst/>
          </a:prstGeom>
        </p:spPr>
      </p:pic>
      <p:pic>
        <p:nvPicPr>
          <p:cNvPr id="118" name="Picture 2">
            <a:extLst>
              <a:ext uri="{FF2B5EF4-FFF2-40B4-BE49-F238E27FC236}">
                <a16:creationId xmlns:a16="http://schemas.microsoft.com/office/drawing/2014/main" id="{E4CD0824-E0DF-4B6C-B2FC-D90C8481212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90863" y="17650691"/>
            <a:ext cx="1551709" cy="15517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9" name="Table 3">
            <a:extLst>
              <a:ext uri="{FF2B5EF4-FFF2-40B4-BE49-F238E27FC236}">
                <a16:creationId xmlns:a16="http://schemas.microsoft.com/office/drawing/2014/main" id="{1A90D64F-6546-4FD5-9B15-0DE9E293BEF2}"/>
              </a:ext>
            </a:extLst>
          </p:cNvPr>
          <p:cNvGraphicFramePr>
            <a:graphicFrameLocks noGrp="1"/>
          </p:cNvGraphicFramePr>
          <p:nvPr>
            <p:extLst>
              <p:ext uri="{D42A27DB-BD31-4B8C-83A1-F6EECF244321}">
                <p14:modId xmlns:p14="http://schemas.microsoft.com/office/powerpoint/2010/main" val="4033098433"/>
              </p:ext>
            </p:extLst>
          </p:nvPr>
        </p:nvGraphicFramePr>
        <p:xfrm>
          <a:off x="13220849" y="7035715"/>
          <a:ext cx="11432357" cy="3108960"/>
        </p:xfrm>
        <a:graphic>
          <a:graphicData uri="http://schemas.openxmlformats.org/drawingml/2006/table">
            <a:tbl>
              <a:tblPr firstRow="1" bandRow="1">
                <a:tableStyleId>{2D5ABB26-0587-4C30-8999-92F81FD0307C}</a:tableStyleId>
              </a:tblPr>
              <a:tblGrid>
                <a:gridCol w="2931373">
                  <a:extLst>
                    <a:ext uri="{9D8B030D-6E8A-4147-A177-3AD203B41FA5}">
                      <a16:colId xmlns:a16="http://schemas.microsoft.com/office/drawing/2014/main" val="1734784066"/>
                    </a:ext>
                  </a:extLst>
                </a:gridCol>
                <a:gridCol w="2125246">
                  <a:extLst>
                    <a:ext uri="{9D8B030D-6E8A-4147-A177-3AD203B41FA5}">
                      <a16:colId xmlns:a16="http://schemas.microsoft.com/office/drawing/2014/main" val="2804838384"/>
                    </a:ext>
                  </a:extLst>
                </a:gridCol>
                <a:gridCol w="2125246">
                  <a:extLst>
                    <a:ext uri="{9D8B030D-6E8A-4147-A177-3AD203B41FA5}">
                      <a16:colId xmlns:a16="http://schemas.microsoft.com/office/drawing/2014/main" val="3478153631"/>
                    </a:ext>
                  </a:extLst>
                </a:gridCol>
                <a:gridCol w="2125246">
                  <a:extLst>
                    <a:ext uri="{9D8B030D-6E8A-4147-A177-3AD203B41FA5}">
                      <a16:colId xmlns:a16="http://schemas.microsoft.com/office/drawing/2014/main" val="356538272"/>
                    </a:ext>
                  </a:extLst>
                </a:gridCol>
                <a:gridCol w="2125246">
                  <a:extLst>
                    <a:ext uri="{9D8B030D-6E8A-4147-A177-3AD203B41FA5}">
                      <a16:colId xmlns:a16="http://schemas.microsoft.com/office/drawing/2014/main" val="216519334"/>
                    </a:ext>
                  </a:extLst>
                </a:gridCol>
              </a:tblGrid>
              <a:tr h="468608">
                <a:tc rowSpan="3">
                  <a:txBody>
                    <a:bodyPr/>
                    <a:lstStyle/>
                    <a:p>
                      <a:endParaRPr lang="en-US" sz="28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2800" dirty="0">
                          <a:latin typeface="Times New Roman" panose="02020603050405020304" pitchFamily="18" charset="0"/>
                          <a:cs typeface="Times New Roman" panose="02020603050405020304" pitchFamily="18" charset="0"/>
                        </a:rPr>
                        <a:t>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0884281"/>
                  </a:ext>
                </a:extLst>
              </a:tr>
              <a:tr h="468608">
                <a:tc vMerge="1">
                  <a:txBody>
                    <a:bodyPr/>
                    <a:lstStyle/>
                    <a:p>
                      <a:pPr algn="ctr"/>
                      <a:endParaRPr lang="en-US"/>
                    </a:p>
                  </a:txBody>
                  <a:tcPr/>
                </a:tc>
                <a:tc gridSpan="2">
                  <a:txBody>
                    <a:bodyPr/>
                    <a:lstStyle/>
                    <a:p>
                      <a:pPr algn="ctr"/>
                      <a:r>
                        <a:rPr lang="en-US" sz="2800" dirty="0">
                          <a:latin typeface="Times New Roman" panose="02020603050405020304" pitchFamily="18" charset="0"/>
                          <a:cs typeface="Times New Roman" panose="02020603050405020304" pitchFamily="18" charset="0"/>
                        </a:rPr>
                        <a:t>Music-dance alignment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Speech-lip alignment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2894057"/>
                  </a:ext>
                </a:extLst>
              </a:tr>
              <a:tr h="468608">
                <a:tc vMerge="1">
                  <a:txBody>
                    <a:bodyPr/>
                    <a:lstStyle/>
                    <a:p>
                      <a:pPr algn="ctr"/>
                      <a:endParaRPr lang="en-US"/>
                    </a:p>
                  </a:txBody>
                  <a:tcPr/>
                </a:tc>
                <a:tc>
                  <a:txBody>
                    <a:bodyPr/>
                    <a:lstStyle/>
                    <a:p>
                      <a:pPr algn="ctr"/>
                      <a:r>
                        <a:rPr lang="en-US" sz="2800" dirty="0">
                          <a:latin typeface="Times New Roman" panose="02020603050405020304" pitchFamily="18" charset="0"/>
                          <a:cs typeface="Times New Roman" panose="02020603050405020304" pitchFamily="18" charset="0"/>
                        </a:rPr>
                        <a:t>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702099"/>
                  </a:ext>
                </a:extLst>
              </a:tr>
              <a:tr h="468608">
                <a:tc>
                  <a:txBody>
                    <a:bodyPr/>
                    <a:lstStyle/>
                    <a:p>
                      <a:pPr algn="l"/>
                      <a:r>
                        <a:rPr lang="en-US" sz="2800" err="1">
                          <a:latin typeface="Times New Roman" panose="02020603050405020304" pitchFamily="18" charset="0"/>
                          <a:cs typeface="Times New Roman" panose="02020603050405020304" pitchFamily="18" charset="0"/>
                        </a:rPr>
                        <a:t>SyncNet</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6.58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25.88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6.33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27.41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976381"/>
                  </a:ext>
                </a:extLst>
              </a:tr>
              <a:tr h="468608">
                <a:tc>
                  <a:txBody>
                    <a:bodyPr/>
                    <a:lstStyle/>
                    <a:p>
                      <a:pPr algn="l"/>
                      <a:r>
                        <a:rPr lang="en-US" sz="2800" err="1">
                          <a:latin typeface="Times New Roman" panose="02020603050405020304" pitchFamily="18" charset="0"/>
                          <a:cs typeface="Times New Roman" panose="02020603050405020304" pitchFamily="18" charset="0"/>
                        </a:rPr>
                        <a:t>SyncNet</a:t>
                      </a:r>
                      <a:r>
                        <a:rPr lang="en-US" sz="2800">
                          <a:latin typeface="Times New Roman" panose="02020603050405020304" pitchFamily="18" charset="0"/>
                          <a:cs typeface="Times New Roman" panose="02020603050405020304" pitchFamily="18" charset="0"/>
                        </a:rPr>
                        <a:t> + DTW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4.27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38.29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3.96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35.94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322268"/>
                  </a:ext>
                </a:extLst>
              </a:tr>
              <a:tr h="468608">
                <a:tc>
                  <a:txBody>
                    <a:bodyPr/>
                    <a:lstStyle/>
                    <a:p>
                      <a:pPr algn="l"/>
                      <a:r>
                        <a:rPr lang="en-US" sz="2800" dirty="0" err="1">
                          <a:latin typeface="Times New Roman" panose="02020603050405020304" pitchFamily="18" charset="0"/>
                          <a:cs typeface="Times New Roman" panose="02020603050405020304" pitchFamily="18" charset="0"/>
                        </a:rPr>
                        <a:t>AlignNet</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0.94</a:t>
                      </a:r>
                      <a:endParaRPr lang="en-US" sz="2800"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89.60</a:t>
                      </a:r>
                      <a:endParaRPr lang="en-US" sz="2800"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1.03</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81.05</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1133258"/>
                  </a:ext>
                </a:extLst>
              </a:tr>
            </a:tbl>
          </a:graphicData>
        </a:graphic>
      </p:graphicFrame>
      <p:graphicFrame>
        <p:nvGraphicFramePr>
          <p:cNvPr id="120" name="Table 3">
            <a:extLst>
              <a:ext uri="{FF2B5EF4-FFF2-40B4-BE49-F238E27FC236}">
                <a16:creationId xmlns:a16="http://schemas.microsoft.com/office/drawing/2014/main" id="{60BE6538-1CC2-4F41-8CBA-A0661FE74D32}"/>
              </a:ext>
            </a:extLst>
          </p:cNvPr>
          <p:cNvGraphicFramePr>
            <a:graphicFrameLocks noGrp="1"/>
          </p:cNvGraphicFramePr>
          <p:nvPr>
            <p:extLst>
              <p:ext uri="{D42A27DB-BD31-4B8C-83A1-F6EECF244321}">
                <p14:modId xmlns:p14="http://schemas.microsoft.com/office/powerpoint/2010/main" val="7269485"/>
              </p:ext>
            </p:extLst>
          </p:nvPr>
        </p:nvGraphicFramePr>
        <p:xfrm>
          <a:off x="13827586" y="13000178"/>
          <a:ext cx="10553774" cy="2072640"/>
        </p:xfrm>
        <a:graphic>
          <a:graphicData uri="http://schemas.openxmlformats.org/drawingml/2006/table">
            <a:tbl>
              <a:tblPr firstRow="1" bandRow="1">
                <a:tableStyleId>{2D5ABB26-0587-4C30-8999-92F81FD0307C}</a:tableStyleId>
              </a:tblPr>
              <a:tblGrid>
                <a:gridCol w="2706096">
                  <a:extLst>
                    <a:ext uri="{9D8B030D-6E8A-4147-A177-3AD203B41FA5}">
                      <a16:colId xmlns:a16="http://schemas.microsoft.com/office/drawing/2014/main" val="1734784066"/>
                    </a:ext>
                  </a:extLst>
                </a:gridCol>
                <a:gridCol w="3923839">
                  <a:extLst>
                    <a:ext uri="{9D8B030D-6E8A-4147-A177-3AD203B41FA5}">
                      <a16:colId xmlns:a16="http://schemas.microsoft.com/office/drawing/2014/main" val="2804838384"/>
                    </a:ext>
                  </a:extLst>
                </a:gridCol>
                <a:gridCol w="3923839">
                  <a:extLst>
                    <a:ext uri="{9D8B030D-6E8A-4147-A177-3AD203B41FA5}">
                      <a16:colId xmlns:a16="http://schemas.microsoft.com/office/drawing/2014/main" val="356538272"/>
                    </a:ext>
                  </a:extLst>
                </a:gridCol>
              </a:tblGrid>
              <a:tr h="463251">
                <a:tc rowSpan="2">
                  <a:txBody>
                    <a:bodyPr/>
                    <a:lstStyle/>
                    <a:p>
                      <a:endParaRPr lang="en-US" sz="280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800" dirty="0">
                          <a:latin typeface="Times New Roman" panose="02020603050405020304" pitchFamily="18" charset="0"/>
                          <a:cs typeface="Times New Roman" panose="02020603050405020304" pitchFamily="18" charset="0"/>
                        </a:rPr>
                        <a:t>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80884281"/>
                  </a:ext>
                </a:extLst>
              </a:tr>
              <a:tr h="463251">
                <a:tc vMerge="1">
                  <a:txBody>
                    <a:bodyPr/>
                    <a:lstStyle/>
                    <a:p>
                      <a:pPr algn="ctr"/>
                      <a:endParaRPr lang="en-US"/>
                    </a:p>
                  </a:txBody>
                  <a:tcPr/>
                </a:tc>
                <a:tc>
                  <a:txBody>
                    <a:bodyPr/>
                    <a:lstStyle/>
                    <a:p>
                      <a:pPr algn="ctr"/>
                      <a:r>
                        <a:rPr lang="en-US" sz="2800">
                          <a:latin typeface="Times New Roman" panose="02020603050405020304" pitchFamily="18" charset="0"/>
                          <a:cs typeface="Times New Roman" panose="02020603050405020304" pitchFamily="18" charset="0"/>
                        </a:rPr>
                        <a:t>Music-dance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Speech-lip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894057"/>
                  </a:ext>
                </a:extLst>
              </a:tr>
              <a:tr h="463251">
                <a:tc>
                  <a:txBody>
                    <a:bodyPr/>
                    <a:lstStyle/>
                    <a:p>
                      <a:pPr algn="l"/>
                      <a:r>
                        <a:rPr lang="en-US" sz="2800">
                          <a:latin typeface="Times New Roman" panose="02020603050405020304" pitchFamily="18" charset="0"/>
                          <a:cs typeface="Times New Roman" panose="02020603050405020304" pitchFamily="18" charset="0"/>
                        </a:rPr>
                        <a:t>Direct Comb.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976381"/>
                  </a:ext>
                </a:extLst>
              </a:tr>
              <a:tr h="463251">
                <a:tc>
                  <a:txBody>
                    <a:bodyPr/>
                    <a:lstStyle/>
                    <a:p>
                      <a:pPr algn="l"/>
                      <a:r>
                        <a:rPr lang="en-US" sz="2800" dirty="0" err="1">
                          <a:latin typeface="Times New Roman" panose="02020603050405020304" pitchFamily="18" charset="0"/>
                          <a:cs typeface="Times New Roman" panose="02020603050405020304" pitchFamily="18" charset="0"/>
                        </a:rPr>
                        <a:t>AlignNet</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322268"/>
                  </a:ext>
                </a:extLst>
              </a:tr>
            </a:tbl>
          </a:graphicData>
        </a:graphic>
      </p:graphicFrame>
      <p:pic>
        <p:nvPicPr>
          <p:cNvPr id="121" name="Picture 120" descr="A picture containing drawing&#10;&#10;Description automatically generated">
            <a:extLst>
              <a:ext uri="{FF2B5EF4-FFF2-40B4-BE49-F238E27FC236}">
                <a16:creationId xmlns:a16="http://schemas.microsoft.com/office/drawing/2014/main" id="{234D9AB5-0A59-4220-B29B-732C4879946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369730" y="15643922"/>
            <a:ext cx="4740941" cy="2984508"/>
          </a:xfrm>
          <a:prstGeom prst="rect">
            <a:avLst/>
          </a:prstGeom>
        </p:spPr>
      </p:pic>
      <p:pic>
        <p:nvPicPr>
          <p:cNvPr id="122" name="Picture 121" descr="A picture containing clock&#10;&#10;Description automatically generated">
            <a:extLst>
              <a:ext uri="{FF2B5EF4-FFF2-40B4-BE49-F238E27FC236}">
                <a16:creationId xmlns:a16="http://schemas.microsoft.com/office/drawing/2014/main" id="{76E05938-65BF-4597-AF12-942FB23B7D8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899383" y="15457491"/>
            <a:ext cx="4740941" cy="3130810"/>
          </a:xfrm>
          <a:prstGeom prst="rect">
            <a:avLst/>
          </a:prstGeom>
        </p:spPr>
      </p:pic>
      <p:pic>
        <p:nvPicPr>
          <p:cNvPr id="22" name="Picture 21" descr="A close up of a piece of paper&#10;&#10;Description automatically generated">
            <a:extLst>
              <a:ext uri="{FF2B5EF4-FFF2-40B4-BE49-F238E27FC236}">
                <a16:creationId xmlns:a16="http://schemas.microsoft.com/office/drawing/2014/main" id="{132A220C-AFA2-4974-A4EC-110AEA200E48}"/>
              </a:ext>
            </a:extLst>
          </p:cNvPr>
          <p:cNvPicPr>
            <a:picLocks noChangeAspect="1"/>
          </p:cNvPicPr>
          <p:nvPr/>
        </p:nvPicPr>
        <p:blipFill>
          <a:blip r:embed="rId19"/>
          <a:stretch>
            <a:fillRect/>
          </a:stretch>
        </p:blipFill>
        <p:spPr>
          <a:xfrm>
            <a:off x="26448633" y="2851673"/>
            <a:ext cx="9522893" cy="5055143"/>
          </a:xfrm>
          <a:prstGeom prst="rect">
            <a:avLst/>
          </a:prstGeom>
        </p:spPr>
      </p:pic>
      <p:graphicFrame>
        <p:nvGraphicFramePr>
          <p:cNvPr id="123" name="Table 3">
            <a:extLst>
              <a:ext uri="{FF2B5EF4-FFF2-40B4-BE49-F238E27FC236}">
                <a16:creationId xmlns:a16="http://schemas.microsoft.com/office/drawing/2014/main" id="{94A00FC8-3D7C-49A5-8289-D48082D31C15}"/>
              </a:ext>
            </a:extLst>
          </p:cNvPr>
          <p:cNvGraphicFramePr>
            <a:graphicFrameLocks noGrp="1"/>
          </p:cNvGraphicFramePr>
          <p:nvPr>
            <p:extLst>
              <p:ext uri="{D42A27DB-BD31-4B8C-83A1-F6EECF244321}">
                <p14:modId xmlns:p14="http://schemas.microsoft.com/office/powerpoint/2010/main" val="2664182595"/>
              </p:ext>
            </p:extLst>
          </p:nvPr>
        </p:nvGraphicFramePr>
        <p:xfrm>
          <a:off x="26087190" y="8768407"/>
          <a:ext cx="10245777" cy="5354604"/>
        </p:xfrm>
        <a:graphic>
          <a:graphicData uri="http://schemas.openxmlformats.org/drawingml/2006/table">
            <a:tbl>
              <a:tblPr firstRow="1" bandRow="1">
                <a:tableStyleId>{2D5ABB26-0587-4C30-8999-92F81FD0307C}</a:tableStyleId>
              </a:tblPr>
              <a:tblGrid>
                <a:gridCol w="4224105">
                  <a:extLst>
                    <a:ext uri="{9D8B030D-6E8A-4147-A177-3AD203B41FA5}">
                      <a16:colId xmlns:a16="http://schemas.microsoft.com/office/drawing/2014/main" val="1734784066"/>
                    </a:ext>
                  </a:extLst>
                </a:gridCol>
                <a:gridCol w="2984631">
                  <a:extLst>
                    <a:ext uri="{9D8B030D-6E8A-4147-A177-3AD203B41FA5}">
                      <a16:colId xmlns:a16="http://schemas.microsoft.com/office/drawing/2014/main" val="2804838384"/>
                    </a:ext>
                  </a:extLst>
                </a:gridCol>
                <a:gridCol w="3037041">
                  <a:extLst>
                    <a:ext uri="{9D8B030D-6E8A-4147-A177-3AD203B41FA5}">
                      <a16:colId xmlns:a16="http://schemas.microsoft.com/office/drawing/2014/main" val="3478153631"/>
                    </a:ext>
                  </a:extLst>
                </a:gridCol>
              </a:tblGrid>
              <a:tr h="594956">
                <a:tc rowSpan="2">
                  <a:txBody>
                    <a:bodyPr/>
                    <a:lstStyle/>
                    <a:p>
                      <a:pPr algn="ctr"/>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800">
                          <a:latin typeface="Times New Roman" panose="02020603050405020304" pitchFamily="18" charset="0"/>
                          <a:cs typeface="Times New Roman" panose="02020603050405020304" pitchFamily="18" charset="0"/>
                        </a:rPr>
                        <a:t>Music-dance alignment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42894057"/>
                  </a:ext>
                </a:extLst>
              </a:tr>
              <a:tr h="594956">
                <a:tc vMerge="1">
                  <a:txBody>
                    <a:bodyPr/>
                    <a:lstStyle/>
                    <a:p>
                      <a:pPr algn="ctr"/>
                      <a:endParaRPr lang="en-US"/>
                    </a:p>
                  </a:txBody>
                  <a:tcPr/>
                </a:tc>
                <a:tc>
                  <a:txBody>
                    <a:bodyPr/>
                    <a:lstStyle/>
                    <a:p>
                      <a:pPr algn="ctr"/>
                      <a:r>
                        <a:rPr lang="en-US" sz="2800">
                          <a:latin typeface="Times New Roman" panose="02020603050405020304" pitchFamily="18" charset="0"/>
                          <a:cs typeface="Times New Roman" panose="02020603050405020304" pitchFamily="18" charset="0"/>
                        </a:rPr>
                        <a:t>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8702099"/>
                  </a:ext>
                </a:extLst>
              </a:tr>
              <a:tr h="594956">
                <a:tc>
                  <a:txBody>
                    <a:bodyPr/>
                    <a:lstStyle/>
                    <a:p>
                      <a:pPr algn="ctr"/>
                      <a:r>
                        <a:rPr lang="en-US" sz="2800" dirty="0">
                          <a:latin typeface="Times New Roman" panose="02020603050405020304" pitchFamily="18" charset="0"/>
                          <a:cs typeface="Times New Roman" panose="02020603050405020304" pitchFamily="18" charset="0"/>
                        </a:rPr>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2.87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43.57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2976381"/>
                  </a:ext>
                </a:extLst>
              </a:tr>
              <a:tr h="594956">
                <a:tc>
                  <a:txBody>
                    <a:bodyPr/>
                    <a:lstStyle/>
                    <a:p>
                      <a:pPr algn="ctr"/>
                      <a:r>
                        <a:rPr lang="en-US" sz="2800">
                          <a:latin typeface="Times New Roman" panose="02020603050405020304" pitchFamily="18" charset="0"/>
                          <a:cs typeface="Times New Roman" panose="02020603050405020304" pitchFamily="18" charset="0"/>
                        </a:rPr>
                        <a:t>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Times New Roman" panose="02020603050405020304" pitchFamily="18" charset="0"/>
                          <a:cs typeface="Times New Roman" panose="02020603050405020304" pitchFamily="18" charset="0"/>
                        </a:rPr>
                        <a:t>56.88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2322268"/>
                  </a:ext>
                </a:extLst>
              </a:tr>
              <a:tr h="594956">
                <a:tc>
                  <a:txBody>
                    <a:bodyPr/>
                    <a:lstStyle/>
                    <a:p>
                      <a:pPr algn="ctr"/>
                      <a:r>
                        <a:rPr lang="en-US" sz="2800">
                          <a:latin typeface="Times New Roman" panose="02020603050405020304" pitchFamily="18" charset="0"/>
                          <a:cs typeface="Times New Roman" panose="02020603050405020304" pitchFamily="18" charset="0"/>
                        </a:rPr>
                        <a:t>FP + 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latin typeface="Times New Roman" panose="02020603050405020304" pitchFamily="18" charset="0"/>
                          <a:cs typeface="Times New Roman" panose="02020603050405020304" pitchFamily="18" charset="0"/>
                        </a:rPr>
                        <a:t>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latin typeface="Times New Roman" panose="02020603050405020304" pitchFamily="18" charset="0"/>
                          <a:cs typeface="Times New Roman" panose="02020603050405020304" pitchFamily="18" charset="0"/>
                        </a:rPr>
                        <a:t>67.49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1133258"/>
                  </a:ext>
                </a:extLst>
              </a:tr>
              <a:tr h="594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FP + MI + 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latin typeface="Times New Roman" panose="02020603050405020304" pitchFamily="18" charset="0"/>
                          <a:cs typeface="Times New Roman" panose="02020603050405020304" pitchFamily="18" charset="0"/>
                        </a:rPr>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latin typeface="Times New Roman" panose="02020603050405020304" pitchFamily="18" charset="0"/>
                          <a:cs typeface="Times New Roman" panose="02020603050405020304" pitchFamily="18" charset="0"/>
                        </a:rPr>
                        <a:t>75.33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4330609"/>
                  </a:ext>
                </a:extLst>
              </a:tr>
              <a:tr h="594956">
                <a:tc>
                  <a:txBody>
                    <a:bodyPr/>
                    <a:lstStyle/>
                    <a:p>
                      <a:pPr algn="ctr"/>
                      <a:r>
                        <a:rPr lang="en-US" sz="2800">
                          <a:latin typeface="Times New Roman" panose="02020603050405020304" pitchFamily="18" charset="0"/>
                          <a:cs typeface="Times New Roman" panose="02020603050405020304" pitchFamily="18" charset="0"/>
                        </a:rPr>
                        <a:t>FP </a:t>
                      </a:r>
                      <a:r>
                        <a:rPr lang="en-US" altLang="zh-CN" sz="2800">
                          <a:latin typeface="Times New Roman" panose="02020603050405020304" pitchFamily="18" charset="0"/>
                          <a:cs typeface="Times New Roman" panose="02020603050405020304" pitchFamily="18" charset="0"/>
                        </a:rPr>
                        <a:t>+ MI + SA+TA</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latin typeface="Times New Roman" panose="02020603050405020304" pitchFamily="18" charset="0"/>
                          <a:cs typeface="Times New Roman" panose="02020603050405020304" pitchFamily="18" charset="0"/>
                        </a:rPr>
                        <a:t>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latin typeface="Times New Roman" panose="02020603050405020304" pitchFamily="18" charset="0"/>
                          <a:cs typeface="Times New Roman" panose="02020603050405020304" pitchFamily="18" charset="0"/>
                        </a:rPr>
                        <a:t>79.65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7877449"/>
                  </a:ext>
                </a:extLst>
              </a:tr>
              <a:tr h="594956">
                <a:tc>
                  <a:txBody>
                    <a:bodyPr/>
                    <a:lstStyle/>
                    <a:p>
                      <a:pPr algn="ctr"/>
                      <a:r>
                        <a:rPr lang="en-US" sz="2800" dirty="0">
                          <a:latin typeface="Times New Roman" panose="02020603050405020304" pitchFamily="18" charset="0"/>
                          <a:cs typeface="Times New Roman" panose="02020603050405020304" pitchFamily="18" charset="0"/>
                        </a:rPr>
                        <a:t>FP + MI + </a:t>
                      </a:r>
                      <a:r>
                        <a:rPr lang="en-US" altLang="zh-CN" sz="2800" dirty="0">
                          <a:latin typeface="Times New Roman" panose="02020603050405020304" pitchFamily="18" charset="0"/>
                          <a:cs typeface="Times New Roman" panose="02020603050405020304" pitchFamily="18" charset="0"/>
                        </a:rPr>
                        <a:t>SA + KA</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latin typeface="Times New Roman" panose="02020603050405020304" pitchFamily="18" charset="0"/>
                          <a:cs typeface="Times New Roman" panose="02020603050405020304" pitchFamily="18" charset="0"/>
                        </a:rPr>
                        <a:t>0.97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latin typeface="Times New Roman" panose="02020603050405020304" pitchFamily="18" charset="0"/>
                          <a:cs typeface="Times New Roman" panose="02020603050405020304" pitchFamily="18" charset="0"/>
                        </a:rPr>
                        <a:t>88.20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2734794"/>
                  </a:ext>
                </a:extLst>
              </a:tr>
              <a:tr h="594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FP + MI + </a:t>
                      </a:r>
                      <a:r>
                        <a:rPr lang="en-US" altLang="zh-CN" sz="2800" dirty="0">
                          <a:latin typeface="Times New Roman" panose="02020603050405020304" pitchFamily="18" charset="0"/>
                          <a:cs typeface="Times New Roman" panose="02020603050405020304" pitchFamily="18" charset="0"/>
                        </a:rPr>
                        <a:t>SA + KA + TA</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a:latin typeface="Times New Roman" panose="02020603050405020304" pitchFamily="18" charset="0"/>
                          <a:cs typeface="Times New Roman" panose="02020603050405020304" pitchFamily="18" charset="0"/>
                        </a:rPr>
                        <a:t>0.94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latin typeface="Times New Roman" panose="02020603050405020304" pitchFamily="18" charset="0"/>
                          <a:cs typeface="Times New Roman" panose="02020603050405020304" pitchFamily="18" charset="0"/>
                        </a:rPr>
                        <a:t>89.60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6094024"/>
                  </a:ext>
                </a:extLst>
              </a:tr>
            </a:tbl>
          </a:graphicData>
        </a:graphic>
      </p:graphicFrame>
      <p:sp>
        <p:nvSpPr>
          <p:cNvPr id="24" name="Rectangle 23">
            <a:extLst>
              <a:ext uri="{FF2B5EF4-FFF2-40B4-BE49-F238E27FC236}">
                <a16:creationId xmlns:a16="http://schemas.microsoft.com/office/drawing/2014/main" id="{E08864C2-1E80-4F74-9D54-CFD8638B95DA}"/>
              </a:ext>
            </a:extLst>
          </p:cNvPr>
          <p:cNvSpPr/>
          <p:nvPr/>
        </p:nvSpPr>
        <p:spPr>
          <a:xfrm>
            <a:off x="938231" y="14956517"/>
            <a:ext cx="1723549" cy="646331"/>
          </a:xfrm>
          <a:prstGeom prst="rect">
            <a:avLst/>
          </a:prstGeom>
        </p:spPr>
        <p:txBody>
          <a:bodyPr wrap="none">
            <a:spAutoFit/>
          </a:bodyPr>
          <a:lstStyle/>
          <a:p>
            <a:pPr marL="494504" indent="-494504" defTabSz="1779383" eaLnBrk="1" hangingPunct="1">
              <a:defRPr/>
            </a:pPr>
            <a:r>
              <a:rPr lang="en-US" altLang="en-US" sz="3500" b="1" dirty="0">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Method</a:t>
            </a:r>
          </a:p>
        </p:txBody>
      </p:sp>
      <p:sp>
        <p:nvSpPr>
          <p:cNvPr id="125" name="Content Placeholder 15">
            <a:extLst>
              <a:ext uri="{FF2B5EF4-FFF2-40B4-BE49-F238E27FC236}">
                <a16:creationId xmlns:a16="http://schemas.microsoft.com/office/drawing/2014/main" id="{67A76B49-8920-422C-98C3-C12992E6D0F0}"/>
              </a:ext>
            </a:extLst>
          </p:cNvPr>
          <p:cNvSpPr txBox="1">
            <a:spLocks/>
          </p:cNvSpPr>
          <p:nvPr/>
        </p:nvSpPr>
        <p:spPr bwMode="auto">
          <a:xfrm>
            <a:off x="25825952" y="14230682"/>
            <a:ext cx="11738968" cy="535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990" tIns="128995" rIns="257990" bIns="128995" numCol="1" anchor="t" anchorCtr="0" compatLnSpc="1">
            <a:prstTxWarp prst="textNoShape">
              <a:avLst/>
            </a:prstTxWarp>
            <a:normAutofit/>
          </a:bodyPr>
          <a:lstStyle>
            <a:lvl1pPr marL="410254" indent="-410254" algn="l" defTabSz="1471607"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4" indent="-655626" algn="l" defTabSz="1471607"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1" indent="-546571" algn="l" defTabSz="1471607"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196" indent="-655626" algn="l" defTabSz="1471607"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69" indent="-1448869" algn="l" defTabSz="1471607"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03" indent="-737109" algn="l" defTabSz="1474219" rtl="0" eaLnBrk="1" latinLnBrk="0" hangingPunct="1">
              <a:spcBef>
                <a:spcPct val="20000"/>
              </a:spcBef>
              <a:buFont typeface="Arial"/>
              <a:buChar char="•"/>
              <a:defRPr sz="5200" kern="1200">
                <a:solidFill>
                  <a:schemeClr val="tx1"/>
                </a:solidFill>
                <a:latin typeface="+mn-lt"/>
                <a:ea typeface="+mn-ea"/>
                <a:cs typeface="+mn-cs"/>
              </a:defRPr>
            </a:lvl6pPr>
            <a:lvl7pPr marL="9582423" indent="-737109" algn="l" defTabSz="1474219" rtl="0" eaLnBrk="1" latinLnBrk="0" hangingPunct="1">
              <a:spcBef>
                <a:spcPct val="20000"/>
              </a:spcBef>
              <a:buFont typeface="Arial"/>
              <a:buChar char="•"/>
              <a:defRPr sz="5200" kern="1200">
                <a:solidFill>
                  <a:schemeClr val="tx1"/>
                </a:solidFill>
                <a:latin typeface="+mn-lt"/>
                <a:ea typeface="+mn-ea"/>
                <a:cs typeface="+mn-cs"/>
              </a:defRPr>
            </a:lvl7pPr>
            <a:lvl8pPr marL="11056639" indent="-737109" algn="l" defTabSz="1474219" rtl="0" eaLnBrk="1" latinLnBrk="0" hangingPunct="1">
              <a:spcBef>
                <a:spcPct val="20000"/>
              </a:spcBef>
              <a:buFont typeface="Arial"/>
              <a:buChar char="•"/>
              <a:defRPr sz="5200" kern="1200">
                <a:solidFill>
                  <a:schemeClr val="tx1"/>
                </a:solidFill>
                <a:latin typeface="+mn-lt"/>
                <a:ea typeface="+mn-ea"/>
                <a:cs typeface="+mn-cs"/>
              </a:defRPr>
            </a:lvl8pPr>
            <a:lvl9pPr marL="12530858" indent="-737109" algn="l" defTabSz="1474219" rtl="0" eaLnBrk="1" latinLnBrk="0" hangingPunct="1">
              <a:spcBef>
                <a:spcPct val="20000"/>
              </a:spcBef>
              <a:buFont typeface="Arial"/>
              <a:buChar char="•"/>
              <a:defRPr sz="5200" kern="1200">
                <a:solidFill>
                  <a:schemeClr val="tx1"/>
                </a:solidFill>
                <a:latin typeface="+mn-lt"/>
                <a:ea typeface="+mn-ea"/>
                <a:cs typeface="+mn-cs"/>
              </a:defRPr>
            </a:lvl9pPr>
          </a:lstStyle>
          <a:p>
            <a:pPr marL="494504" indent="-494504" defTabSz="1779383" eaLnBrk="1" hangingPunct="1">
              <a:defRPr/>
            </a:pPr>
            <a:r>
              <a:rPr lang="en-US" altLang="en-US" sz="3500" b="1" dirty="0">
                <a:solidFill>
                  <a:srgbClr val="90002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Conclusion</a:t>
            </a:r>
          </a:p>
          <a:p>
            <a:pPr marL="494504" indent="-494504" defTabSz="1779383" eaLnBrk="1" hangingPunct="1">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r>
              <a:rPr lang="en-US" altLang="en-US" sz="2800" dirty="0">
                <a:solidFill>
                  <a:srgbClr val="000000"/>
                </a:solidFill>
                <a:latin typeface="Times New Roman" panose="02020603050405020304" pitchFamily="18" charset="0"/>
                <a:cs typeface="Times New Roman" panose="02020603050405020304" pitchFamily="18" charset="0"/>
              </a:rPr>
              <a:t>In conclusion, we proposed </a:t>
            </a:r>
            <a:r>
              <a:rPr lang="en-US" altLang="en-US" sz="2800" dirty="0" err="1">
                <a:solidFill>
                  <a:srgbClr val="000000"/>
                </a:solidFill>
                <a:latin typeface="Times New Roman" panose="02020603050405020304" pitchFamily="18" charset="0"/>
                <a:cs typeface="Times New Roman" panose="02020603050405020304" pitchFamily="18" charset="0"/>
              </a:rPr>
              <a:t>AlignNet</a:t>
            </a:r>
            <a:r>
              <a:rPr lang="en-US" altLang="en-US" sz="2800" dirty="0">
                <a:solidFill>
                  <a:srgbClr val="000000"/>
                </a:solidFill>
                <a:latin typeface="Times New Roman" panose="02020603050405020304" pitchFamily="18" charset="0"/>
                <a:cs typeface="Times New Roman" panose="02020603050405020304" pitchFamily="18" charset="0"/>
              </a:rPr>
              <a:t>, an end-to-end model to address the problem of audio-video alignment at arbitrary temporal scale. The approach adopts the following principles: attention, pyramidal processing, warping, and affinity function. </a:t>
            </a:r>
            <a:r>
              <a:rPr lang="en-US" altLang="en-US" sz="2800" dirty="0" err="1">
                <a:solidFill>
                  <a:srgbClr val="000000"/>
                </a:solidFill>
                <a:latin typeface="Times New Roman" panose="02020603050405020304" pitchFamily="18" charset="0"/>
                <a:cs typeface="Times New Roman" panose="02020603050405020304" pitchFamily="18" charset="0"/>
              </a:rPr>
              <a:t>AlignNet</a:t>
            </a:r>
            <a:r>
              <a:rPr lang="en-US" altLang="en-US" sz="2800" dirty="0">
                <a:solidFill>
                  <a:srgbClr val="000000"/>
                </a:solidFill>
                <a:latin typeface="Times New Roman" panose="02020603050405020304" pitchFamily="18" charset="0"/>
                <a:cs typeface="Times New Roman" panose="02020603050405020304" pitchFamily="18" charset="0"/>
              </a:rPr>
              <a:t> establishes new state-of-the-art performance on dance-music alignment and speech-lip alignment. We hope our work can inspire more studies in video and audio synchronization under non-uniform and irregular misalignment (</a:t>
            </a:r>
            <a:r>
              <a:rPr lang="en-US" altLang="en-US" sz="2800" i="1" dirty="0">
                <a:solidFill>
                  <a:srgbClr val="000000"/>
                </a:solidFill>
                <a:latin typeface="Times New Roman" panose="02020603050405020304" pitchFamily="18" charset="0"/>
                <a:cs typeface="Times New Roman" panose="02020603050405020304" pitchFamily="18" charset="0"/>
              </a:rPr>
              <a:t>e.g.</a:t>
            </a:r>
            <a:r>
              <a:rPr lang="en-US" altLang="en-US" sz="2800" dirty="0">
                <a:solidFill>
                  <a:srgbClr val="000000"/>
                </a:solidFill>
                <a:latin typeface="Times New Roman" panose="02020603050405020304" pitchFamily="18" charset="0"/>
                <a:cs typeface="Times New Roman" panose="02020603050405020304" pitchFamily="18" charset="0"/>
              </a:rPr>
              <a:t> dancing).</a:t>
            </a: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494504" lvl="1" indent="-494504" defTabSz="1779383" eaLnBrk="1" hangingPunct="1">
              <a:buFont typeface="Wingdings" panose="05000000000000000000" pitchFamily="2" charset="2"/>
              <a:buChar char="Ø"/>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554</TotalTime>
  <Words>478</Words>
  <Application>Microsoft Office PowerPoint</Application>
  <PresentationFormat>Custom</PresentationFormat>
  <Paragraphs>134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Times New Roman</vt:lpstr>
      <vt:lpstr>Wingdings</vt:lpstr>
      <vt:lpstr>Office Theme</vt:lpstr>
      <vt:lpstr>AlignNet: A Unifying Approach to Audio-Visual Alignment Jianren Wang1*, Zhaoyuan Fang2*, Hang Zhao3  * Equal contribution 1Carnegie Mellon University, 2University of Notre Dame, 3MIT CSAIL </vt:lpstr>
    </vt:vector>
  </TitlesOfParts>
  <Company>Univ. of Colorado at Colorado Springs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Jianren Wang</cp:lastModifiedBy>
  <cp:revision>87</cp:revision>
  <dcterms:created xsi:type="dcterms:W3CDTF">2014-05-29T01:41:03Z</dcterms:created>
  <dcterms:modified xsi:type="dcterms:W3CDTF">2020-02-28T01:51:56Z</dcterms:modified>
</cp:coreProperties>
</file>