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2" r:id="rId4"/>
    <p:sldId id="258" r:id="rId5"/>
    <p:sldId id="269" r:id="rId6"/>
    <p:sldId id="271" r:id="rId7"/>
    <p:sldId id="273" r:id="rId8"/>
    <p:sldId id="274" r:id="rId9"/>
    <p:sldId id="276" r:id="rId10"/>
    <p:sldId id="27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E60A1-23C2-4B30-9532-1C5EFBC6E793}" v="195" dt="2020-02-19T21:57:50.6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nren Wang" userId="a353bca95d5c1636" providerId="LiveId" clId="{D37E60A1-23C2-4B30-9532-1C5EFBC6E793}"/>
    <pc:docChg chg="undo custSel addSld delSld modSld sldOrd">
      <pc:chgData name="Jianren Wang" userId="a353bca95d5c1636" providerId="LiveId" clId="{D37E60A1-23C2-4B30-9532-1C5EFBC6E793}" dt="2020-02-19T21:57:50.657" v="260"/>
      <pc:docMkLst>
        <pc:docMk/>
      </pc:docMkLst>
      <pc:sldChg chg="addSp delSp modSp modTransition modAnim">
        <pc:chgData name="Jianren Wang" userId="a353bca95d5c1636" providerId="LiveId" clId="{D37E60A1-23C2-4B30-9532-1C5EFBC6E793}" dt="2020-02-19T19:38:48.699" v="225"/>
        <pc:sldMkLst>
          <pc:docMk/>
          <pc:sldMk cId="386739975" sldId="256"/>
        </pc:sldMkLst>
        <pc:picChg chg="add del mod">
          <ac:chgData name="Jianren Wang" userId="a353bca95d5c1636" providerId="LiveId" clId="{D37E60A1-23C2-4B30-9532-1C5EFBC6E793}" dt="2020-02-19T19:07:40.393" v="202"/>
          <ac:picMkLst>
            <pc:docMk/>
            <pc:sldMk cId="386739975" sldId="256"/>
            <ac:picMk id="5" creationId="{695A125C-EA10-409E-BF19-C10A7EE5D30D}"/>
          </ac:picMkLst>
        </pc:picChg>
        <pc:picChg chg="del">
          <ac:chgData name="Jianren Wang" userId="a353bca95d5c1636" providerId="LiveId" clId="{D37E60A1-23C2-4B30-9532-1C5EFBC6E793}" dt="2020-02-19T19:07:36.825" v="201"/>
          <ac:picMkLst>
            <pc:docMk/>
            <pc:sldMk cId="386739975" sldId="256"/>
            <ac:picMk id="11" creationId="{A77B63B9-03B3-4B7E-AB70-2A9AD0BCD197}"/>
          </ac:picMkLst>
        </pc:picChg>
      </pc:sldChg>
      <pc:sldChg chg="addSp modSp modTransition">
        <pc:chgData name="Jianren Wang" userId="a353bca95d5c1636" providerId="LiveId" clId="{D37E60A1-23C2-4B30-9532-1C5EFBC6E793}" dt="2020-02-19T19:38:48.699" v="225"/>
        <pc:sldMkLst>
          <pc:docMk/>
          <pc:sldMk cId="253812959" sldId="257"/>
        </pc:sldMkLst>
        <pc:spChg chg="add mod">
          <ac:chgData name="Jianren Wang" userId="a353bca95d5c1636" providerId="LiveId" clId="{D37E60A1-23C2-4B30-9532-1C5EFBC6E793}" dt="2020-02-19T02:41:17.190" v="114" actId="20577"/>
          <ac:spMkLst>
            <pc:docMk/>
            <pc:sldMk cId="253812959" sldId="257"/>
            <ac:spMk id="8" creationId="{A609BBBC-539F-4987-B3E0-ECDD74426EF6}"/>
          </ac:spMkLst>
        </pc:spChg>
      </pc:sldChg>
      <pc:sldChg chg="delSp modTransition modAnim">
        <pc:chgData name="Jianren Wang" userId="a353bca95d5c1636" providerId="LiveId" clId="{D37E60A1-23C2-4B30-9532-1C5EFBC6E793}" dt="2020-02-19T19:40:21.558" v="226"/>
        <pc:sldMkLst>
          <pc:docMk/>
          <pc:sldMk cId="842005173" sldId="258"/>
        </pc:sldMkLst>
        <pc:picChg chg="del">
          <ac:chgData name="Jianren Wang" userId="a353bca95d5c1636" providerId="LiveId" clId="{D37E60A1-23C2-4B30-9532-1C5EFBC6E793}" dt="2020-02-19T19:07:40.393" v="202"/>
          <ac:picMkLst>
            <pc:docMk/>
            <pc:sldMk cId="842005173" sldId="258"/>
            <ac:picMk id="6" creationId="{3754159A-3899-4BB2-85F0-91CBC58F2F59}"/>
          </ac:picMkLst>
        </pc:picChg>
      </pc:sldChg>
      <pc:sldChg chg="delSp modTransition modAnim">
        <pc:chgData name="Jianren Wang" userId="a353bca95d5c1636" providerId="LiveId" clId="{D37E60A1-23C2-4B30-9532-1C5EFBC6E793}" dt="2020-02-19T19:38:48.699" v="225"/>
        <pc:sldMkLst>
          <pc:docMk/>
          <pc:sldMk cId="2583661938" sldId="266"/>
        </pc:sldMkLst>
        <pc:picChg chg="del">
          <ac:chgData name="Jianren Wang" userId="a353bca95d5c1636" providerId="LiveId" clId="{D37E60A1-23C2-4B30-9532-1C5EFBC6E793}" dt="2020-02-19T19:07:40.393" v="202"/>
          <ac:picMkLst>
            <pc:docMk/>
            <pc:sldMk cId="2583661938" sldId="266"/>
            <ac:picMk id="4" creationId="{6085E4B8-3A35-49BE-8758-7A246D639A3E}"/>
          </ac:picMkLst>
        </pc:picChg>
      </pc:sldChg>
      <pc:sldChg chg="addSp delSp modSp modTransition">
        <pc:chgData name="Jianren Wang" userId="a353bca95d5c1636" providerId="LiveId" clId="{D37E60A1-23C2-4B30-9532-1C5EFBC6E793}" dt="2020-02-19T19:38:48.699" v="225"/>
        <pc:sldMkLst>
          <pc:docMk/>
          <pc:sldMk cId="4187466827" sldId="269"/>
        </pc:sldMkLst>
        <pc:spChg chg="mod">
          <ac:chgData name="Jianren Wang" userId="a353bca95d5c1636" providerId="LiveId" clId="{D37E60A1-23C2-4B30-9532-1C5EFBC6E793}" dt="2020-02-19T14:18:27.833" v="151" actId="113"/>
          <ac:spMkLst>
            <pc:docMk/>
            <pc:sldMk cId="4187466827" sldId="269"/>
            <ac:spMk id="7" creationId="{BAD85032-F6F5-4C10-9750-260718D36B24}"/>
          </ac:spMkLst>
        </pc:spChg>
        <pc:spChg chg="add del mod">
          <ac:chgData name="Jianren Wang" userId="a353bca95d5c1636" providerId="LiveId" clId="{D37E60A1-23C2-4B30-9532-1C5EFBC6E793}" dt="2020-02-19T14:34:49.006" v="200" actId="20577"/>
          <ac:spMkLst>
            <pc:docMk/>
            <pc:sldMk cId="4187466827" sldId="269"/>
            <ac:spMk id="9" creationId="{DF797B14-FD1F-426B-AB48-8BF7A2C39B2B}"/>
          </ac:spMkLst>
        </pc:spChg>
        <pc:graphicFrameChg chg="mod modGraphic">
          <ac:chgData name="Jianren Wang" userId="a353bca95d5c1636" providerId="LiveId" clId="{D37E60A1-23C2-4B30-9532-1C5EFBC6E793}" dt="2020-02-19T14:17:06.846" v="135"/>
          <ac:graphicFrameMkLst>
            <pc:docMk/>
            <pc:sldMk cId="4187466827" sldId="269"/>
            <ac:graphicFrameMk id="3" creationId="{D2085C7A-806E-4006-944B-48528658966D}"/>
          </ac:graphicFrameMkLst>
        </pc:graphicFrameChg>
        <pc:graphicFrameChg chg="mod modGraphic">
          <ac:chgData name="Jianren Wang" userId="a353bca95d5c1636" providerId="LiveId" clId="{D37E60A1-23C2-4B30-9532-1C5EFBC6E793}" dt="2020-02-19T14:17:47.861" v="138"/>
          <ac:graphicFrameMkLst>
            <pc:docMk/>
            <pc:sldMk cId="4187466827" sldId="269"/>
            <ac:graphicFrameMk id="6" creationId="{59744C04-BC7A-49F2-9D23-48EECE45E848}"/>
          </ac:graphicFrameMkLst>
        </pc:graphicFrameChg>
      </pc:sldChg>
      <pc:sldChg chg="del modTransition">
        <pc:chgData name="Jianren Wang" userId="a353bca95d5c1636" providerId="LiveId" clId="{D37E60A1-23C2-4B30-9532-1C5EFBC6E793}" dt="2020-02-19T19:20:12.705" v="204" actId="47"/>
        <pc:sldMkLst>
          <pc:docMk/>
          <pc:sldMk cId="2635452040" sldId="270"/>
        </pc:sldMkLst>
      </pc:sldChg>
      <pc:sldChg chg="modTransition">
        <pc:chgData name="Jianren Wang" userId="a353bca95d5c1636" providerId="LiveId" clId="{D37E60A1-23C2-4B30-9532-1C5EFBC6E793}" dt="2020-02-19T19:38:48.699" v="225"/>
        <pc:sldMkLst>
          <pc:docMk/>
          <pc:sldMk cId="3259920727" sldId="271"/>
        </pc:sldMkLst>
      </pc:sldChg>
      <pc:sldChg chg="addSp delSp modSp modTransition delAnim modAnim">
        <pc:chgData name="Jianren Wang" userId="a353bca95d5c1636" providerId="LiveId" clId="{D37E60A1-23C2-4B30-9532-1C5EFBC6E793}" dt="2020-02-19T20:36:06.253" v="245"/>
        <pc:sldMkLst>
          <pc:docMk/>
          <pc:sldMk cId="120336627" sldId="272"/>
        </pc:sldMkLst>
        <pc:spChg chg="mod">
          <ac:chgData name="Jianren Wang" userId="a353bca95d5c1636" providerId="LiveId" clId="{D37E60A1-23C2-4B30-9532-1C5EFBC6E793}" dt="2020-02-19T02:29:41.060" v="54" actId="1076"/>
          <ac:spMkLst>
            <pc:docMk/>
            <pc:sldMk cId="120336627" sldId="272"/>
            <ac:spMk id="3" creationId="{C9462E13-22AE-41D0-9FE9-4CB423C7AE51}"/>
          </ac:spMkLst>
        </pc:spChg>
        <pc:spChg chg="del mod">
          <ac:chgData name="Jianren Wang" userId="a353bca95d5c1636" providerId="LiveId" clId="{D37E60A1-23C2-4B30-9532-1C5EFBC6E793}" dt="2020-02-19T02:25:26.592" v="3" actId="478"/>
          <ac:spMkLst>
            <pc:docMk/>
            <pc:sldMk cId="120336627" sldId="272"/>
            <ac:spMk id="4" creationId="{B8E19DBC-E0F8-41E9-AF75-C588511C88D0}"/>
          </ac:spMkLst>
        </pc:spChg>
        <pc:picChg chg="add mod">
          <ac:chgData name="Jianren Wang" userId="a353bca95d5c1636" providerId="LiveId" clId="{D37E60A1-23C2-4B30-9532-1C5EFBC6E793}" dt="2020-02-19T02:26:24.544" v="21" actId="1076"/>
          <ac:picMkLst>
            <pc:docMk/>
            <pc:sldMk cId="120336627" sldId="272"/>
            <ac:picMk id="5" creationId="{65D9A9E8-54CD-4B22-BA7F-E0120F3326C2}"/>
          </ac:picMkLst>
        </pc:picChg>
        <pc:picChg chg="add del mod">
          <ac:chgData name="Jianren Wang" userId="a353bca95d5c1636" providerId="LiveId" clId="{D37E60A1-23C2-4B30-9532-1C5EFBC6E793}" dt="2020-02-19T02:27:37.724" v="36" actId="478"/>
          <ac:picMkLst>
            <pc:docMk/>
            <pc:sldMk cId="120336627" sldId="272"/>
            <ac:picMk id="6" creationId="{0FFFB97D-FA39-4896-B811-41D464AC26D1}"/>
          </ac:picMkLst>
        </pc:picChg>
        <pc:picChg chg="add mod">
          <ac:chgData name="Jianren Wang" userId="a353bca95d5c1636" providerId="LiveId" clId="{D37E60A1-23C2-4B30-9532-1C5EFBC6E793}" dt="2020-02-19T02:26:24.544" v="21" actId="1076"/>
          <ac:picMkLst>
            <pc:docMk/>
            <pc:sldMk cId="120336627" sldId="272"/>
            <ac:picMk id="7" creationId="{E2E7379A-C84E-4839-9137-0E87D9A4A62E}"/>
          </ac:picMkLst>
        </pc:picChg>
        <pc:picChg chg="add del mod">
          <ac:chgData name="Jianren Wang" userId="a353bca95d5c1636" providerId="LiveId" clId="{D37E60A1-23C2-4B30-9532-1C5EFBC6E793}" dt="2020-02-19T02:27:38.290" v="37" actId="478"/>
          <ac:picMkLst>
            <pc:docMk/>
            <pc:sldMk cId="120336627" sldId="272"/>
            <ac:picMk id="8" creationId="{8FD242DC-B5F1-4362-A2B7-2DC99222FF79}"/>
          </ac:picMkLst>
        </pc:picChg>
        <pc:picChg chg="add mod">
          <ac:chgData name="Jianren Wang" userId="a353bca95d5c1636" providerId="LiveId" clId="{D37E60A1-23C2-4B30-9532-1C5EFBC6E793}" dt="2020-02-19T02:27:26.215" v="32" actId="1076"/>
          <ac:picMkLst>
            <pc:docMk/>
            <pc:sldMk cId="120336627" sldId="272"/>
            <ac:picMk id="9" creationId="{FB3CCFE7-ECA0-4C5E-ACD3-92123EECCCD9}"/>
          </ac:picMkLst>
        </pc:picChg>
        <pc:picChg chg="add mod">
          <ac:chgData name="Jianren Wang" userId="a353bca95d5c1636" providerId="LiveId" clId="{D37E60A1-23C2-4B30-9532-1C5EFBC6E793}" dt="2020-02-19T02:27:28.846" v="33" actId="1076"/>
          <ac:picMkLst>
            <pc:docMk/>
            <pc:sldMk cId="120336627" sldId="272"/>
            <ac:picMk id="10" creationId="{85359289-D9FE-4593-BAD2-261A6D0A8ECF}"/>
          </ac:picMkLst>
        </pc:picChg>
        <pc:picChg chg="add mod">
          <ac:chgData name="Jianren Wang" userId="a353bca95d5c1636" providerId="LiveId" clId="{D37E60A1-23C2-4B30-9532-1C5EFBC6E793}" dt="2020-02-19T02:27:12.104" v="27" actId="1076"/>
          <ac:picMkLst>
            <pc:docMk/>
            <pc:sldMk cId="120336627" sldId="272"/>
            <ac:picMk id="11" creationId="{D9170710-CCC9-4BAF-9616-B47459872A87}"/>
          </ac:picMkLst>
        </pc:picChg>
        <pc:picChg chg="add del mod">
          <ac:chgData name="Jianren Wang" userId="a353bca95d5c1636" providerId="LiveId" clId="{D37E60A1-23C2-4B30-9532-1C5EFBC6E793}" dt="2020-02-19T02:27:36.952" v="35" actId="478"/>
          <ac:picMkLst>
            <pc:docMk/>
            <pc:sldMk cId="120336627" sldId="272"/>
            <ac:picMk id="12" creationId="{268280D6-2AC9-4868-9A26-123BE67D81DE}"/>
          </ac:picMkLst>
        </pc:picChg>
        <pc:picChg chg="add mod">
          <ac:chgData name="Jianren Wang" userId="a353bca95d5c1636" providerId="LiveId" clId="{D37E60A1-23C2-4B30-9532-1C5EFBC6E793}" dt="2020-02-19T02:27:47.118" v="39" actId="1076"/>
          <ac:picMkLst>
            <pc:docMk/>
            <pc:sldMk cId="120336627" sldId="272"/>
            <ac:picMk id="13" creationId="{2F61F411-04C4-4854-B851-8CBBFCA7BF85}"/>
          </ac:picMkLst>
        </pc:picChg>
        <pc:picChg chg="add mod">
          <ac:chgData name="Jianren Wang" userId="a353bca95d5c1636" providerId="LiveId" clId="{D37E60A1-23C2-4B30-9532-1C5EFBC6E793}" dt="2020-02-19T02:29:34.891" v="52" actId="1037"/>
          <ac:picMkLst>
            <pc:docMk/>
            <pc:sldMk cId="120336627" sldId="272"/>
            <ac:picMk id="14" creationId="{4C0AAFF8-64E9-48AC-A384-E45EF2AF7F3C}"/>
          </ac:picMkLst>
        </pc:picChg>
        <pc:picChg chg="add mod">
          <ac:chgData name="Jianren Wang" userId="a353bca95d5c1636" providerId="LiveId" clId="{D37E60A1-23C2-4B30-9532-1C5EFBC6E793}" dt="2020-02-19T02:29:22.258" v="48" actId="1076"/>
          <ac:picMkLst>
            <pc:docMk/>
            <pc:sldMk cId="120336627" sldId="272"/>
            <ac:picMk id="15" creationId="{E68C917A-BF58-49FA-ADB2-539F8D0B8782}"/>
          </ac:picMkLst>
        </pc:picChg>
      </pc:sldChg>
      <pc:sldChg chg="modTransition">
        <pc:chgData name="Jianren Wang" userId="a353bca95d5c1636" providerId="LiveId" clId="{D37E60A1-23C2-4B30-9532-1C5EFBC6E793}" dt="2020-02-19T19:38:48.699" v="225"/>
        <pc:sldMkLst>
          <pc:docMk/>
          <pc:sldMk cId="271778415" sldId="273"/>
        </pc:sldMkLst>
      </pc:sldChg>
      <pc:sldChg chg="addSp delSp modSp modTransition delAnim modAnim">
        <pc:chgData name="Jianren Wang" userId="a353bca95d5c1636" providerId="LiveId" clId="{D37E60A1-23C2-4B30-9532-1C5EFBC6E793}" dt="2020-02-19T19:43:52.955" v="230"/>
        <pc:sldMkLst>
          <pc:docMk/>
          <pc:sldMk cId="3116050781" sldId="274"/>
        </pc:sldMkLst>
        <pc:picChg chg="add del mod">
          <ac:chgData name="Jianren Wang" userId="a353bca95d5c1636" providerId="LiveId" clId="{D37E60A1-23C2-4B30-9532-1C5EFBC6E793}" dt="2020-02-19T02:38:04.225" v="95" actId="478"/>
          <ac:picMkLst>
            <pc:docMk/>
            <pc:sldMk cId="3116050781" sldId="274"/>
            <ac:picMk id="3" creationId="{BF355299-740E-44EF-8826-767C4C5D4739}"/>
          </ac:picMkLst>
        </pc:picChg>
        <pc:picChg chg="add mod">
          <ac:chgData name="Jianren Wang" userId="a353bca95d5c1636" providerId="LiveId" clId="{D37E60A1-23C2-4B30-9532-1C5EFBC6E793}" dt="2020-02-19T02:38:36.745" v="98" actId="1076"/>
          <ac:picMkLst>
            <pc:docMk/>
            <pc:sldMk cId="3116050781" sldId="274"/>
            <ac:picMk id="4" creationId="{B920012E-0B83-4E21-953F-96CC31085586}"/>
          </ac:picMkLst>
        </pc:picChg>
      </pc:sldChg>
      <pc:sldChg chg="addSp delSp modSp modTransition delAnim modAnim">
        <pc:chgData name="Jianren Wang" userId="a353bca95d5c1636" providerId="LiveId" clId="{D37E60A1-23C2-4B30-9532-1C5EFBC6E793}" dt="2020-02-19T21:57:50.657" v="260"/>
        <pc:sldMkLst>
          <pc:docMk/>
          <pc:sldMk cId="3983032145" sldId="275"/>
        </pc:sldMkLst>
        <pc:spChg chg="add del">
          <ac:chgData name="Jianren Wang" userId="a353bca95d5c1636" providerId="LiveId" clId="{D37E60A1-23C2-4B30-9532-1C5EFBC6E793}" dt="2020-02-19T02:35:31.528" v="72"/>
          <ac:spMkLst>
            <pc:docMk/>
            <pc:sldMk cId="3983032145" sldId="275"/>
            <ac:spMk id="4" creationId="{B86B8293-A374-4532-9C62-84F981282017}"/>
          </ac:spMkLst>
        </pc:spChg>
        <pc:picChg chg="add del mod">
          <ac:chgData name="Jianren Wang" userId="a353bca95d5c1636" providerId="LiveId" clId="{D37E60A1-23C2-4B30-9532-1C5EFBC6E793}" dt="2020-02-19T02:36:03.086" v="75" actId="478"/>
          <ac:picMkLst>
            <pc:docMk/>
            <pc:sldMk cId="3983032145" sldId="275"/>
            <ac:picMk id="3" creationId="{AF2DD8E6-1B3A-494B-B2EC-C988A0A6D389}"/>
          </ac:picMkLst>
        </pc:picChg>
        <pc:picChg chg="add mod modCrop">
          <ac:chgData name="Jianren Wang" userId="a353bca95d5c1636" providerId="LiveId" clId="{D37E60A1-23C2-4B30-9532-1C5EFBC6E793}" dt="2020-02-19T21:57:50.657" v="260"/>
          <ac:picMkLst>
            <pc:docMk/>
            <pc:sldMk cId="3983032145" sldId="275"/>
            <ac:picMk id="5" creationId="{E9D8B82E-71FE-44E0-BDBD-16D4035D8D2C}"/>
          </ac:picMkLst>
        </pc:picChg>
      </pc:sldChg>
      <pc:sldChg chg="addSp delSp modSp add ord modTransition delAnim modAnim">
        <pc:chgData name="Jianren Wang" userId="a353bca95d5c1636" providerId="LiveId" clId="{D37E60A1-23C2-4B30-9532-1C5EFBC6E793}" dt="2020-02-19T19:43:37.543" v="228"/>
        <pc:sldMkLst>
          <pc:docMk/>
          <pc:sldMk cId="1480846786" sldId="276"/>
        </pc:sldMkLst>
        <pc:picChg chg="del">
          <ac:chgData name="Jianren Wang" userId="a353bca95d5c1636" providerId="LiveId" clId="{D37E60A1-23C2-4B30-9532-1C5EFBC6E793}" dt="2020-02-19T02:35:37.070" v="74" actId="478"/>
          <ac:picMkLst>
            <pc:docMk/>
            <pc:sldMk cId="1480846786" sldId="276"/>
            <ac:picMk id="3" creationId="{AF2DD8E6-1B3A-494B-B2EC-C988A0A6D389}"/>
          </ac:picMkLst>
        </pc:picChg>
        <pc:picChg chg="add mod modCrop">
          <ac:chgData name="Jianren Wang" userId="a353bca95d5c1636" providerId="LiveId" clId="{D37E60A1-23C2-4B30-9532-1C5EFBC6E793}" dt="2020-02-19T02:37:49.616" v="93" actId="1076"/>
          <ac:picMkLst>
            <pc:docMk/>
            <pc:sldMk cId="1480846786" sldId="276"/>
            <ac:picMk id="4" creationId="{8B15BC1A-FEC3-42CB-8596-0927830B57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B4EAC-59A6-4A7E-8903-E83AC8F19F80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0A3D8-701D-4539-97A8-76FA5B1A3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1BE5-5ACC-4CE4-AC3D-453825E26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E5832-6D2C-45CD-8FBA-5C821CE3C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7DCBA-7FEA-4967-87F1-57F3A6DEA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3D340-F66D-48E2-BA91-4410C4888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83906-EA86-4AB7-B9BD-43140340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096A-E7A2-4451-A057-16EFEB0A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FDC0-A3CA-492F-A8F9-C1B2C239D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B32F3-9786-4A29-8798-AB4008C1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FC58-62AC-4F5E-A0FE-7F5027C7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C1041-3693-41F5-85CE-C1E1DF40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F5CF7-C809-409E-92D9-C00EB5D48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3CB3C-6AEA-4E37-9135-28181380F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CCED3-14BD-41CF-ABA9-74244FAA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4C218-3A54-4491-9760-AC1F3CB8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0B37D-175D-46C7-B41F-6A01C261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3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A190-415A-4648-99D6-39D89F34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4EC37-334C-422D-BA9F-8F3C55F9F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234B-0558-41FC-A911-49EAF0B7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1BD5E-1669-462C-BD0C-F97D1D894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F5EC-292E-4575-9232-2A449AF9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6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A910-8B18-4249-9B7C-F9A7D7F6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E8677-3D30-4E5F-9BFE-03F0CE70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4EE34-1F35-4C23-B893-90ACB0B3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FC6AC-8D6B-4363-A27C-A9BCB0D1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4D4B5-5458-4B21-9BBC-D336B1C4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8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B06C-EA8E-448D-AD99-E2DDB177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5B9D9-64CB-4546-ADC0-656A2F6B7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242AD-8915-49BB-85A7-35BDE71B3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F6C3B-E22C-4939-B8E9-B0FC7951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D385-31AD-4399-82D0-D4754407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E3C3C-6999-49CE-881D-560A3872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5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9E1D-2034-4FE0-B209-A50F5CAC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85C9E-2BC0-482E-BC5C-613DE97EB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6F406-1F00-4D43-B01E-B7ED1E2D6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8D986-5569-4D5E-8FFC-53265B4E4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2C08C-75C0-4234-BC7A-417973DCE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94473-BD86-42D3-9EDC-09BF44AE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A98A9-70EC-427A-AC4D-657A27C7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3BCA6-0FAC-4378-B512-CA583277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0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B91F4-EB21-4AD4-9FE2-C5DD2480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20155-69E8-40A8-BFE9-16D66A09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EE8DE-45B0-4B9C-8829-ECCD34E3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B54E3-A05E-4EF6-ACF5-00DBBF0E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D6493-4523-4F12-A7C9-B276A982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19015-4445-4443-8485-F0EEE23F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217B4-41E6-4F17-9F7C-10F2510A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8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6966-2E76-4CDD-92AD-EFE296B5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97D1D-71E4-4F2E-B5DC-90B576F1E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D1913-4FC2-48E0-9D16-717EDD776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B969A-12E9-4B7B-BBE7-DFBD9C63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1285D-2A04-499C-89EA-808F1B11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CED83-8EE5-43BB-BD62-381066AE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3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1AD8-191F-4E79-8302-6021D804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EA2A0C-8147-4C9B-9DED-99AE0905A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62DD8-ED43-4A64-98B9-4F837C4D7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E6C42-E66A-4415-92BF-745694C1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FA9AF-ABED-45FE-9E11-38A6F4F3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2387B-94F8-490F-A980-DC41E30B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4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F90B4-BB0E-45F9-A9D4-8A51F0E4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48785-01D0-4AD1-BFF1-895672DA2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F29F8-68F0-40A4-82DB-148D019C9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F966-86B1-463B-81F7-E6C3C3D3C534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58C04-545E-40E0-B69F-DAE22D6E7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3B699-BB64-437D-9009-14B9CF8E3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E6C4B-4CA9-4A15-ABB2-9F23127B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1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microsoft.com/office/2007/relationships/media" Target="../media/media9.mp4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microsoft.com/office/2007/relationships/media" Target="../media/media4.mp4"/><Relationship Id="rId21" Type="http://schemas.openxmlformats.org/officeDocument/2006/relationships/image" Target="../media/image10.png"/><Relationship Id="rId7" Type="http://schemas.microsoft.com/office/2007/relationships/media" Target="../media/media6.mp4"/><Relationship Id="rId12" Type="http://schemas.openxmlformats.org/officeDocument/2006/relationships/video" Target="../media/media8.mp4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video" Target="../media/media10.mp4"/><Relationship Id="rId20" Type="http://schemas.openxmlformats.org/officeDocument/2006/relationships/image" Target="../media/image9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microsoft.com/office/2007/relationships/media" Target="../media/media8.mp4"/><Relationship Id="rId24" Type="http://schemas.openxmlformats.org/officeDocument/2006/relationships/image" Target="../media/image13.png"/><Relationship Id="rId5" Type="http://schemas.microsoft.com/office/2007/relationships/media" Target="../media/media5.mp4"/><Relationship Id="rId15" Type="http://schemas.microsoft.com/office/2007/relationships/media" Target="../media/media10.mp4"/><Relationship Id="rId23" Type="http://schemas.openxmlformats.org/officeDocument/2006/relationships/image" Target="../media/image12.png"/><Relationship Id="rId10" Type="http://schemas.openxmlformats.org/officeDocument/2006/relationships/video" Target="../media/media7.mp4"/><Relationship Id="rId19" Type="http://schemas.openxmlformats.org/officeDocument/2006/relationships/image" Target="../media/image8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video" Target="../media/media9.mp4"/><Relationship Id="rId2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11" Type="http://schemas.openxmlformats.org/officeDocument/2006/relationships/image" Target="../media/image20.jpeg"/><Relationship Id="rId10" Type="http://schemas.openxmlformats.org/officeDocument/2006/relationships/image" Target="../media/image19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0B70-7AA8-4E2B-B93C-5D3672A4FC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AlignNet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A Unifying Approach to Audio-Visual Alignment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3C09C-8057-4526-BD0F-EEDFD71C3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0618"/>
            <a:ext cx="9081977" cy="495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Jianren Wang</a:t>
            </a:r>
            <a:r>
              <a:rPr lang="en-US" baseline="30000">
                <a:latin typeface="Times New Roman"/>
                <a:cs typeface="Times New Roman"/>
              </a:rPr>
              <a:t>1*</a:t>
            </a:r>
            <a:r>
              <a:rPr lang="en-US">
                <a:latin typeface="Times New Roman"/>
                <a:cs typeface="Times New Roman"/>
              </a:rPr>
              <a:t>, Zhaoyuan Fang</a:t>
            </a:r>
            <a:r>
              <a:rPr lang="en-US" baseline="30000">
                <a:latin typeface="Times New Roman"/>
                <a:cs typeface="Times New Roman"/>
              </a:rPr>
              <a:t>2*</a:t>
            </a:r>
            <a:r>
              <a:rPr lang="en-US">
                <a:latin typeface="Times New Roman"/>
                <a:cs typeface="Times New Roman"/>
              </a:rPr>
              <a:t>, Hang Zhao</a:t>
            </a:r>
            <a:r>
              <a:rPr lang="en-US" baseline="30000">
                <a:latin typeface="Times New Roman"/>
                <a:cs typeface="Times New Roman"/>
              </a:rPr>
              <a:t>3</a:t>
            </a:r>
            <a:r>
              <a:rPr lang="en-US">
                <a:latin typeface="Times New Roman"/>
                <a:cs typeface="Times New Roman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E4E492-4879-4FC4-9534-3E412164C6A4}"/>
              </a:ext>
            </a:extLst>
          </p:cNvPr>
          <p:cNvGrpSpPr/>
          <p:nvPr/>
        </p:nvGrpSpPr>
        <p:grpSpPr>
          <a:xfrm>
            <a:off x="3281858" y="4586076"/>
            <a:ext cx="1114408" cy="1736409"/>
            <a:chOff x="4077777" y="4598612"/>
            <a:chExt cx="1114408" cy="173640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4D82F74-0D49-46C4-8EB4-CAD8AAA38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9055" y="4598612"/>
              <a:ext cx="1033130" cy="14398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BE044-D384-4E34-8482-00B2559AD5E5}"/>
                </a:ext>
              </a:extLst>
            </p:cNvPr>
            <p:cNvSpPr/>
            <p:nvPr/>
          </p:nvSpPr>
          <p:spPr>
            <a:xfrm>
              <a:off x="4077777" y="5965689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aseline="30000">
                  <a:latin typeface="Times New Roman"/>
                  <a:cs typeface="Times New Roman"/>
                </a:rPr>
                <a:t>1</a:t>
              </a:r>
              <a:r>
                <a:rPr lang="en-US" altLang="zh-CN">
                  <a:latin typeface="Times New Roman"/>
                  <a:cs typeface="Times New Roman"/>
                </a:rPr>
                <a:t>CMU RI</a:t>
              </a:r>
              <a:endParaRPr lang="en-US">
                <a:latin typeface="Times New Roman"/>
                <a:cs typeface="Times New Roman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53E8BC-0B57-4888-8F5C-728EF77BE5A0}"/>
              </a:ext>
            </a:extLst>
          </p:cNvPr>
          <p:cNvGrpSpPr/>
          <p:nvPr/>
        </p:nvGrpSpPr>
        <p:grpSpPr>
          <a:xfrm>
            <a:off x="4632391" y="4679791"/>
            <a:ext cx="2736647" cy="1642694"/>
            <a:chOff x="4727676" y="4489375"/>
            <a:chExt cx="2736647" cy="1642694"/>
          </a:xfrm>
        </p:grpSpPr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24016515-45EA-4886-8BA5-BDCA96A4D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261" y="4489375"/>
              <a:ext cx="1039478" cy="103947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7673E4-F0D3-499E-BE5C-59B9FC0C3A1C}"/>
                </a:ext>
              </a:extLst>
            </p:cNvPr>
            <p:cNvSpPr/>
            <p:nvPr/>
          </p:nvSpPr>
          <p:spPr>
            <a:xfrm>
              <a:off x="4727676" y="5762737"/>
              <a:ext cx="2736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aseline="30000">
                  <a:latin typeface="Times New Roman"/>
                  <a:cs typeface="Times New Roman"/>
                </a:rPr>
                <a:t>2</a:t>
              </a:r>
              <a:r>
                <a:rPr lang="en-US" altLang="zh-CN">
                  <a:latin typeface="Times New Roman"/>
                  <a:cs typeface="Times New Roman"/>
                </a:rPr>
                <a:t>University of Notre Dame</a:t>
              </a:r>
              <a:endParaRPr lang="en-US">
                <a:latin typeface="Times New Roman"/>
                <a:cs typeface="Times New Roman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D19B92-3316-4150-9E9B-436C051FACBE}"/>
              </a:ext>
            </a:extLst>
          </p:cNvPr>
          <p:cNvGrpSpPr/>
          <p:nvPr/>
        </p:nvGrpSpPr>
        <p:grpSpPr>
          <a:xfrm>
            <a:off x="7353006" y="4679791"/>
            <a:ext cx="1657350" cy="1642694"/>
            <a:chOff x="7448291" y="4489375"/>
            <a:chExt cx="1657350" cy="1642694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367EF9D-5BA4-40ED-B9F4-39976BB1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48291" y="4489375"/>
              <a:ext cx="1657350" cy="12763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FDE00C-F8FC-41E4-B848-2F0A963E8515}"/>
                </a:ext>
              </a:extLst>
            </p:cNvPr>
            <p:cNvSpPr/>
            <p:nvPr/>
          </p:nvSpPr>
          <p:spPr>
            <a:xfrm>
              <a:off x="7448291" y="5762737"/>
              <a:ext cx="14051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aseline="30000">
                  <a:latin typeface="Times New Roman"/>
                  <a:cs typeface="Times New Roman"/>
                </a:rPr>
                <a:t>3</a:t>
              </a:r>
              <a:r>
                <a:rPr lang="en-US" altLang="zh-CN">
                  <a:latin typeface="Times New Roman"/>
                  <a:cs typeface="Times New Roman"/>
                </a:rPr>
                <a:t>MIT CSAIL</a:t>
              </a:r>
              <a:endParaRPr lang="en-US">
                <a:latin typeface="Times New Roman"/>
                <a:cs typeface="Times New Roman"/>
              </a:endParaRP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362D45C5-D281-4AAC-94FF-52FD3D4B3475}"/>
              </a:ext>
            </a:extLst>
          </p:cNvPr>
          <p:cNvSpPr txBox="1">
            <a:spLocks/>
          </p:cNvSpPr>
          <p:nvPr/>
        </p:nvSpPr>
        <p:spPr>
          <a:xfrm>
            <a:off x="1512436" y="4265081"/>
            <a:ext cx="9081977" cy="495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Times New Roman"/>
                <a:cs typeface="Times New Roman"/>
              </a:rPr>
              <a:t>* Indicates equal contribution</a:t>
            </a:r>
          </a:p>
        </p:txBody>
      </p:sp>
    </p:spTree>
    <p:extLst>
      <p:ext uri="{BB962C8B-B14F-4D97-AF65-F5344CB8AC3E}">
        <p14:creationId xmlns:p14="http://schemas.microsoft.com/office/powerpoint/2010/main" val="3867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"/>
    </mc:Choice>
    <mc:Fallback xmlns="">
      <p:transition spd="slow" advTm="49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22-2636-4ED3-8116-5183D32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Retargeting Visualization</a:t>
            </a:r>
          </a:p>
        </p:txBody>
      </p:sp>
      <p:pic>
        <p:nvPicPr>
          <p:cNvPr id="5" name="dance_retargeting2">
            <a:hlinkClick r:id="" action="ppaction://media"/>
            <a:extLst>
              <a:ext uri="{FF2B5EF4-FFF2-40B4-BE49-F238E27FC236}">
                <a16:creationId xmlns:a16="http://schemas.microsoft.com/office/drawing/2014/main" id="{E9D8B82E-71FE-44E0-BDBD-16D4035D8D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500"/>
                </p14:media>
              </p:ext>
            </p:extLst>
          </p:nvPr>
        </p:nvPicPr>
        <p:blipFill rotWithShape="1">
          <a:blip r:embed="rId4"/>
          <a:stretch/>
        </p:blipFill>
        <p:spPr>
          <a:xfrm>
            <a:off x="2033588" y="1597025"/>
            <a:ext cx="809738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3"/>
    </mc:Choice>
    <mc:Fallback xmlns="">
      <p:transition spd="slow" advTm="1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2" objId="5"/>
        <p14:stopEvt time="12333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9E1CC-2112-4006-97FF-4ABB4FAC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9978"/>
            <a:ext cx="10515600" cy="77804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5836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"/>
    </mc:Choice>
    <mc:Fallback xmlns="">
      <p:transition spd="slow" advTm="46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ging_misaligned">
            <a:hlinkClick r:id="" action="ppaction://media"/>
            <a:extLst>
              <a:ext uri="{FF2B5EF4-FFF2-40B4-BE49-F238E27FC236}">
                <a16:creationId xmlns:a16="http://schemas.microsoft.com/office/drawing/2014/main" id="{7B80310A-5CF4-4B06-B91D-12418E465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8037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09925"/>
            <a:ext cx="5756711" cy="3238150"/>
          </a:xfrm>
          <a:prstGeom prst="rect">
            <a:avLst/>
          </a:prstGeom>
        </p:spPr>
      </p:pic>
      <p:pic>
        <p:nvPicPr>
          <p:cNvPr id="7" name="singing_original">
            <a:hlinkClick r:id="" action="ppaction://media"/>
            <a:extLst>
              <a:ext uri="{FF2B5EF4-FFF2-40B4-BE49-F238E27FC236}">
                <a16:creationId xmlns:a16="http://schemas.microsoft.com/office/drawing/2014/main" id="{4996FF87-CA12-4BB4-8E2E-90384CF07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4">
                  <p14:trim end="80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5291" y="1809926"/>
            <a:ext cx="5756709" cy="32381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CD0ED3-C195-46CD-92A0-53A4970217BB}"/>
              </a:ext>
            </a:extLst>
          </p:cNvPr>
          <p:cNvCxnSpPr>
            <a:stCxn id="4" idx="3"/>
            <a:endCxn id="7" idx="1"/>
          </p:cNvCxnSpPr>
          <p:nvPr/>
        </p:nvCxnSpPr>
        <p:spPr>
          <a:xfrm>
            <a:off x="5756711" y="3429000"/>
            <a:ext cx="6785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F961F74-6EBA-48A8-AEB4-1B86D940BEA9}"/>
              </a:ext>
            </a:extLst>
          </p:cNvPr>
          <p:cNvSpPr/>
          <p:nvPr/>
        </p:nvSpPr>
        <p:spPr>
          <a:xfrm>
            <a:off x="1979712" y="5048075"/>
            <a:ext cx="1797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Misaligned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96558-DB02-441A-98CA-B832544861E9}"/>
              </a:ext>
            </a:extLst>
          </p:cNvPr>
          <p:cNvSpPr/>
          <p:nvPr/>
        </p:nvSpPr>
        <p:spPr>
          <a:xfrm>
            <a:off x="8643428" y="5048075"/>
            <a:ext cx="1340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Aligned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9BBBC-539F-4987-B3E0-ECDD7442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7"/>
    </mc:Choice>
    <mc:Fallback xmlns="">
      <p:transition spd="slow" advTm="14227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11" objId="4"/>
        <p14:stopEvt time="7873" objId="4"/>
        <p14:playEvt time="8808" objId="7"/>
        <p14:stopEvt time="13811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7A13-4575-4027-9601-4B6C3D48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Dataset: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Dance50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62E13-22AE-41D0-9FE9-4CB423C7A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7373"/>
            <a:ext cx="10515600" cy="240191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hours of dancing clips from over 200 dancers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K-pop dance from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Bilibili</a:t>
            </a:r>
            <a:endParaRPr lang="en-US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FPS / 44100 Hz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Single-person, No occlusion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keypoints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annotation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7247AA-3D09-4BA5-B241-1E556E7B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90" y="5306290"/>
            <a:ext cx="1551709" cy="15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[ kpop ] BoA (보아) - NEGA DOLA (내가 돌아) Dance Cover (#DPOP Mirror Mode)-s0s_sjNkPbc_9">
            <a:hlinkClick r:id="" action="ppaction://media"/>
            <a:extLst>
              <a:ext uri="{FF2B5EF4-FFF2-40B4-BE49-F238E27FC236}">
                <a16:creationId xmlns:a16="http://schemas.microsoft.com/office/drawing/2014/main" id="{65D9A9E8-54CD-4B22-BA7F-E0120F332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28314" y="1328005"/>
            <a:ext cx="2438400" cy="1371600"/>
          </a:xfrm>
          <a:prstGeom prst="rect">
            <a:avLst/>
          </a:prstGeom>
        </p:spPr>
      </p:pic>
      <p:pic>
        <p:nvPicPr>
          <p:cNvPr id="7" name="(G)I-DLE (여자)아이들 - 'Senorita' Dance Cover _ Ellen and Brian_2">
            <a:hlinkClick r:id="" action="ppaction://media"/>
            <a:extLst>
              <a:ext uri="{FF2B5EF4-FFF2-40B4-BE49-F238E27FC236}">
                <a16:creationId xmlns:a16="http://schemas.microsoft.com/office/drawing/2014/main" id="{E2E7379A-C84E-4839-9137-0E87D9A4A6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51514" y="1315307"/>
            <a:ext cx="2438400" cy="1371600"/>
          </a:xfrm>
          <a:prstGeom prst="rect">
            <a:avLst/>
          </a:prstGeom>
        </p:spPr>
      </p:pic>
      <p:pic>
        <p:nvPicPr>
          <p:cNvPr id="9" name="TAEMIN (태민) - WANT Dance Cover_15">
            <a:hlinkClick r:id="" action="ppaction://media"/>
            <a:extLst>
              <a:ext uri="{FF2B5EF4-FFF2-40B4-BE49-F238E27FC236}">
                <a16:creationId xmlns:a16="http://schemas.microsoft.com/office/drawing/2014/main" id="{FB3CCFE7-ECA0-4C5E-ACD3-92123EECCCD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28314" y="2686907"/>
            <a:ext cx="2438400" cy="1371600"/>
          </a:xfrm>
          <a:prstGeom prst="rect">
            <a:avLst/>
          </a:prstGeom>
        </p:spPr>
      </p:pic>
      <p:pic>
        <p:nvPicPr>
          <p:cNvPr id="10" name="BLACKPINK - '마지막처럼 (AS IF IT'S YOUR LAST)' - Lisa Rhee Dance Cover_31">
            <a:hlinkClick r:id="" action="ppaction://media"/>
            <a:extLst>
              <a:ext uri="{FF2B5EF4-FFF2-40B4-BE49-F238E27FC236}">
                <a16:creationId xmlns:a16="http://schemas.microsoft.com/office/drawing/2014/main" id="{85359289-D9FE-4593-BAD2-261A6D0A8EC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89914" y="2700481"/>
            <a:ext cx="2438400" cy="1371600"/>
          </a:xfrm>
          <a:prstGeom prst="rect">
            <a:avLst/>
          </a:prstGeom>
        </p:spPr>
      </p:pic>
      <p:pic>
        <p:nvPicPr>
          <p:cNvPr id="11" name="BTS(방탄소년단) - Best Of Me Dance Cover_1">
            <a:hlinkClick r:id="" action="ppaction://media"/>
            <a:extLst>
              <a:ext uri="{FF2B5EF4-FFF2-40B4-BE49-F238E27FC236}">
                <a16:creationId xmlns:a16="http://schemas.microsoft.com/office/drawing/2014/main" id="{D9170710-CCC9-4BAF-9616-B47459872A8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51514" y="2693256"/>
            <a:ext cx="2438400" cy="1371600"/>
          </a:xfrm>
          <a:prstGeom prst="rect">
            <a:avLst/>
          </a:prstGeom>
        </p:spPr>
      </p:pic>
      <p:pic>
        <p:nvPicPr>
          <p:cNvPr id="13" name="UNB - BLACK HEART ( 유앤비 - 블랙하트 ) FULL DANCE COVER-vBZ46X9lqBM_22">
            <a:hlinkClick r:id="" action="ppaction://media"/>
            <a:extLst>
              <a:ext uri="{FF2B5EF4-FFF2-40B4-BE49-F238E27FC236}">
                <a16:creationId xmlns:a16="http://schemas.microsoft.com/office/drawing/2014/main" id="{2F61F411-04C4-4854-B851-8CBBFCA7BF85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13114" y="1321656"/>
            <a:ext cx="2438400" cy="1371600"/>
          </a:xfrm>
          <a:prstGeom prst="rect">
            <a:avLst/>
          </a:prstGeom>
        </p:spPr>
      </p:pic>
      <p:pic>
        <p:nvPicPr>
          <p:cNvPr id="14" name="TXT (투모로우바이투게더) - CROWN Full Dance Cover-9exKSg_L4BQ_6">
            <a:hlinkClick r:id="" action="ppaction://media"/>
            <a:extLst>
              <a:ext uri="{FF2B5EF4-FFF2-40B4-BE49-F238E27FC236}">
                <a16:creationId xmlns:a16="http://schemas.microsoft.com/office/drawing/2014/main" id="{4C0AAFF8-64E9-48AC-A384-E45EF2AF7F3C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89914" y="1317756"/>
            <a:ext cx="2438400" cy="1371600"/>
          </a:xfrm>
          <a:prstGeom prst="rect">
            <a:avLst/>
          </a:prstGeom>
        </p:spPr>
      </p:pic>
      <p:pic>
        <p:nvPicPr>
          <p:cNvPr id="15" name="SUNMI (선미) - SIREN (사이렌) Dance Cover _ Cover by HyeWon Cho (Mirror Mode)-TsMCYRPM5io_26">
            <a:hlinkClick r:id="" action="ppaction://media"/>
            <a:extLst>
              <a:ext uri="{FF2B5EF4-FFF2-40B4-BE49-F238E27FC236}">
                <a16:creationId xmlns:a16="http://schemas.microsoft.com/office/drawing/2014/main" id="{E68C917A-BF58-49FA-ADB2-539F8D0B8782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13114" y="2686907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8" objId="5"/>
        <p14:playEvt time="420" objId="7"/>
        <p14:playEvt time="541" objId="9"/>
        <p14:playEvt time="550" objId="10"/>
        <p14:playEvt time="666" objId="11"/>
        <p14:playEvt time="942" objId="13"/>
        <p14:playEvt time="1089" objId="14"/>
        <p14:playEvt time="1095" objId="15"/>
        <p14:playEvt time="6436" objId="5"/>
        <p14:playEvt time="6567" objId="7"/>
        <p14:playEvt time="6686" objId="9"/>
        <p14:playEvt time="6818" objId="10"/>
        <p14:playEvt time="6971" objId="11"/>
        <p14:playEvt time="7121" objId="13"/>
        <p14:playEvt time="7254" objId="14"/>
        <p14:playEvt time="7287" objId="15"/>
        <p14:playEvt time="12477" objId="5"/>
        <p14:playEvt time="12610" objId="7"/>
        <p14:playEvt time="12722" objId="9"/>
        <p14:playEvt time="12857" objId="10"/>
        <p14:playEvt time="13007" objId="11"/>
        <p14:playEvt time="13171" objId="13"/>
        <p14:playEvt time="13306" objId="14"/>
        <p14:playEvt time="13405" objId="15"/>
        <p14:playEvt time="18512" objId="5"/>
        <p14:playEvt time="18529" objId="5"/>
        <p14:playEvt time="18655" objId="7"/>
        <p14:playEvt time="18755" objId="9"/>
        <p14:playEvt time="18772" objId="9"/>
        <p14:playEvt time="18902" objId="10"/>
        <p14:playEvt time="18925" objId="10"/>
        <p14:playEvt time="19139" objId="11"/>
        <p14:playEvt time="19222" objId="13"/>
        <p14:playEvt time="19353" objId="14"/>
        <p14:playEvt time="19438" objId="15"/>
        <p14:playEvt time="19455" objId="15"/>
        <p14:pauseEvt time="20257" objId="5"/>
        <p14:pauseEvt time="20257" objId="7"/>
        <p14:pauseEvt time="20257" objId="9"/>
        <p14:pauseEvt time="20257" objId="10"/>
        <p14:pauseEvt time="20257" objId="11"/>
        <p14:pauseEvt time="20257" objId="13"/>
        <p14:pauseEvt time="20257" objId="14"/>
        <p14:pauseEvt time="20257" objId="15"/>
        <p14:stopEvt time="20257" objId="5"/>
        <p14:stopEvt time="20257" objId="7"/>
        <p14:stopEvt time="20257" objId="9"/>
        <p14:stopEvt time="20257" objId="10"/>
        <p14:stopEvt time="20257" objId="11"/>
        <p14:stopEvt time="20257" objId="13"/>
        <p14:stopEvt time="20257" objId="14"/>
        <p14:stopEvt time="20257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22-2636-4ED3-8116-5183D32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Approach: Pipeline</a:t>
            </a:r>
          </a:p>
        </p:txBody>
      </p:sp>
      <p:pic>
        <p:nvPicPr>
          <p:cNvPr id="15" name="Picture 2" descr="Unnormalized Filter Banks">
            <a:extLst>
              <a:ext uri="{FF2B5EF4-FFF2-40B4-BE49-F238E27FC236}">
                <a16:creationId xmlns:a16="http://schemas.microsoft.com/office/drawing/2014/main" id="{BEBBCC9B-BF91-4858-A9FE-018C5172F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9050" r="22121" b="26546"/>
          <a:stretch/>
        </p:blipFill>
        <p:spPr bwMode="auto">
          <a:xfrm>
            <a:off x="691638" y="3984162"/>
            <a:ext cx="2028015" cy="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A07C064-FCCA-469A-B1BD-23CCFD706833}"/>
              </a:ext>
            </a:extLst>
          </p:cNvPr>
          <p:cNvGrpSpPr/>
          <p:nvPr/>
        </p:nvGrpSpPr>
        <p:grpSpPr>
          <a:xfrm>
            <a:off x="8192489" y="2445605"/>
            <a:ext cx="2948119" cy="1689132"/>
            <a:chOff x="8192489" y="2445605"/>
            <a:chExt cx="2948119" cy="1689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0A7AFE-99FE-4C1A-BE78-47A5E785AA9D}"/>
                </a:ext>
              </a:extLst>
            </p:cNvPr>
            <p:cNvSpPr/>
            <p:nvPr/>
          </p:nvSpPr>
          <p:spPr>
            <a:xfrm>
              <a:off x="10174483" y="3505758"/>
              <a:ext cx="6788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Affinity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86CB324-3B35-40F3-9EBD-6BA2729BA834}"/>
                </a:ext>
              </a:extLst>
            </p:cNvPr>
            <p:cNvCxnSpPr>
              <a:cxnSpLocks/>
              <a:stCxn id="18" idx="2"/>
              <a:endCxn id="32" idx="0"/>
            </p:cNvCxnSpPr>
            <p:nvPr/>
          </p:nvCxnSpPr>
          <p:spPr>
            <a:xfrm>
              <a:off x="11007780" y="2445605"/>
              <a:ext cx="6191" cy="63409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9F8EF5-EA25-406D-B400-C3F44D4A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93" t="6612" r="6194" b="2146"/>
            <a:stretch/>
          </p:blipFill>
          <p:spPr>
            <a:xfrm>
              <a:off x="10283314" y="3025056"/>
              <a:ext cx="479840" cy="47893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101600">
              <a:extrusionClr>
                <a:srgbClr val="7B7B7B"/>
              </a:extrusion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AB8BAF2-1ECF-4207-A044-A98F6406EC61}"/>
                    </a:ext>
                  </a:extLst>
                </p:cNvPr>
                <p:cNvSpPr txBox="1"/>
                <p:nvPr/>
              </p:nvSpPr>
              <p:spPr>
                <a:xfrm>
                  <a:off x="10887334" y="3079698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AB8BAF2-1ECF-4207-A044-A98F64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7334" y="3079698"/>
                  <a:ext cx="25327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47619" r="-50000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CD85B4E-75CC-4AD5-9E63-10E75C8B27EF}"/>
                </a:ext>
              </a:extLst>
            </p:cNvPr>
            <p:cNvCxnSpPr>
              <a:cxnSpLocks/>
              <a:stCxn id="19" idx="0"/>
              <a:endCxn id="32" idx="2"/>
            </p:cNvCxnSpPr>
            <p:nvPr/>
          </p:nvCxnSpPr>
          <p:spPr>
            <a:xfrm flipH="1" flipV="1">
              <a:off x="11013971" y="3449030"/>
              <a:ext cx="3645" cy="6857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336EDC-27CF-4A24-A061-7B4907DEB2EF}"/>
                </a:ext>
              </a:extLst>
            </p:cNvPr>
            <p:cNvCxnSpPr>
              <a:cxnSpLocks/>
              <a:stCxn id="32" idx="1"/>
              <a:endCxn id="31" idx="3"/>
            </p:cNvCxnSpPr>
            <p:nvPr/>
          </p:nvCxnSpPr>
          <p:spPr>
            <a:xfrm flipH="1">
              <a:off x="10763154" y="3264364"/>
              <a:ext cx="124180" cy="1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9D7BEE7-69B3-4985-A946-040FEA3D942C}"/>
                </a:ext>
              </a:extLst>
            </p:cNvPr>
            <p:cNvGrpSpPr/>
            <p:nvPr/>
          </p:nvGrpSpPr>
          <p:grpSpPr>
            <a:xfrm>
              <a:off x="8585527" y="3107426"/>
              <a:ext cx="457200" cy="329184"/>
              <a:chOff x="3834970" y="5670058"/>
              <a:chExt cx="2042454" cy="626844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FB24E1C8-DBF2-4930-BD76-6FEF89516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3834970" y="5670058"/>
                <a:ext cx="2042454" cy="626844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C5C5786-5DC7-4343-86F2-8E5BB2B9BEAB}"/>
                  </a:ext>
                </a:extLst>
              </p:cNvPr>
              <p:cNvSpPr/>
              <p:nvPr/>
            </p:nvSpPr>
            <p:spPr>
              <a:xfrm>
                <a:off x="3910717" y="5671455"/>
                <a:ext cx="47647" cy="621792"/>
              </a:xfrm>
              <a:prstGeom prst="rect">
                <a:avLst/>
              </a:prstGeom>
              <a:solidFill>
                <a:srgbClr val="C7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0CA7553-B23A-491C-826A-FE810DC16BEA}"/>
                  </a:ext>
                </a:extLst>
              </p:cNvPr>
              <p:cNvSpPr/>
              <p:nvPr/>
            </p:nvSpPr>
            <p:spPr>
              <a:xfrm flipH="1">
                <a:off x="4075408" y="5671455"/>
                <a:ext cx="27432" cy="621792"/>
              </a:xfrm>
              <a:prstGeom prst="rect">
                <a:avLst/>
              </a:prstGeom>
              <a:solidFill>
                <a:srgbClr val="DA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A4EADEC-7928-4A18-A409-77B7E2D240D6}"/>
                  </a:ext>
                </a:extLst>
              </p:cNvPr>
              <p:cNvSpPr/>
              <p:nvPr/>
            </p:nvSpPr>
            <p:spPr>
              <a:xfrm flipH="1">
                <a:off x="5808958" y="5670058"/>
                <a:ext cx="27432" cy="621792"/>
              </a:xfrm>
              <a:prstGeom prst="rect">
                <a:avLst/>
              </a:prstGeom>
              <a:solidFill>
                <a:srgbClr val="F5B9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E1B63C8-E03C-472C-B4CA-8F11DE68EC85}"/>
                </a:ext>
              </a:extLst>
            </p:cNvPr>
            <p:cNvSpPr txBox="1"/>
            <p:nvPr/>
          </p:nvSpPr>
          <p:spPr>
            <a:xfrm>
              <a:off x="9237005" y="3126024"/>
              <a:ext cx="505268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Pred.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F4F66D9-F321-4422-9671-28DA331C79E4}"/>
                </a:ext>
              </a:extLst>
            </p:cNvPr>
            <p:cNvCxnSpPr>
              <a:cxnSpLocks/>
              <a:stCxn id="46" idx="1"/>
              <a:endCxn id="72" idx="1"/>
            </p:cNvCxnSpPr>
            <p:nvPr/>
          </p:nvCxnSpPr>
          <p:spPr>
            <a:xfrm flipH="1">
              <a:off x="9033542" y="3264524"/>
              <a:ext cx="203463" cy="616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5706A0E-4BD6-44ED-976D-4E4192622C65}"/>
                </a:ext>
              </a:extLst>
            </p:cNvPr>
            <p:cNvSpPr/>
            <p:nvPr/>
          </p:nvSpPr>
          <p:spPr>
            <a:xfrm>
              <a:off x="8192489" y="3433957"/>
              <a:ext cx="11865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Correspondence</a:t>
              </a:r>
            </a:p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Lv. N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767A437-3FAF-42F9-B83D-19649AE108A2}"/>
                </a:ext>
              </a:extLst>
            </p:cNvPr>
            <p:cNvCxnSpPr>
              <a:cxnSpLocks/>
              <a:stCxn id="31" idx="1"/>
              <a:endCxn id="46" idx="3"/>
            </p:cNvCxnSpPr>
            <p:nvPr/>
          </p:nvCxnSpPr>
          <p:spPr>
            <a:xfrm flipH="1">
              <a:off x="9742273" y="3264523"/>
              <a:ext cx="541041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AD63269-42AA-4857-BA85-7EE52FE3297D}"/>
              </a:ext>
            </a:extLst>
          </p:cNvPr>
          <p:cNvGrpSpPr/>
          <p:nvPr/>
        </p:nvGrpSpPr>
        <p:grpSpPr>
          <a:xfrm>
            <a:off x="710019" y="2445605"/>
            <a:ext cx="7875508" cy="1689132"/>
            <a:chOff x="710019" y="2445605"/>
            <a:chExt cx="7875508" cy="16891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82AA6B-64C5-429B-801B-8B3ACDA29A92}"/>
                </a:ext>
              </a:extLst>
            </p:cNvPr>
            <p:cNvSpPr/>
            <p:nvPr/>
          </p:nvSpPr>
          <p:spPr>
            <a:xfrm>
              <a:off x="7470929" y="3132925"/>
              <a:ext cx="809837" cy="27699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E9DAF-C971-4D63-84D6-37F06A4457F9}"/>
                </a:ext>
              </a:extLst>
            </p:cNvPr>
            <p:cNvSpPr/>
            <p:nvPr/>
          </p:nvSpPr>
          <p:spPr>
            <a:xfrm>
              <a:off x="874280" y="3466405"/>
              <a:ext cx="17139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Refined Correspondence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8AEC79-DFF9-4F82-A7C0-B20E60D645DA}"/>
                </a:ext>
              </a:extLst>
            </p:cNvPr>
            <p:cNvSpPr txBox="1"/>
            <p:nvPr/>
          </p:nvSpPr>
          <p:spPr>
            <a:xfrm>
              <a:off x="6451596" y="3134044"/>
              <a:ext cx="712567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Warping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D0A3E18-39CF-4CB3-BFBD-2D4F165AE688}"/>
                </a:ext>
              </a:extLst>
            </p:cNvPr>
            <p:cNvCxnSpPr>
              <a:cxnSpLocks/>
              <a:stCxn id="16" idx="0"/>
              <a:endCxn id="35" idx="2"/>
            </p:cNvCxnSpPr>
            <p:nvPr/>
          </p:nvCxnSpPr>
          <p:spPr>
            <a:xfrm flipH="1" flipV="1">
              <a:off x="6807880" y="3411043"/>
              <a:ext cx="1734" cy="7236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E741A83-FE85-4B72-9C3D-3967908C510C}"/>
                </a:ext>
              </a:extLst>
            </p:cNvPr>
            <p:cNvCxnSpPr>
              <a:cxnSpLocks/>
              <a:stCxn id="22" idx="1"/>
              <a:endCxn id="35" idx="3"/>
            </p:cNvCxnSpPr>
            <p:nvPr/>
          </p:nvCxnSpPr>
          <p:spPr>
            <a:xfrm flipH="1">
              <a:off x="7164163" y="3271425"/>
              <a:ext cx="306766" cy="11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D575E09-1449-413A-B52A-1CAB30418C95}"/>
                </a:ext>
              </a:extLst>
            </p:cNvPr>
            <p:cNvCxnSpPr>
              <a:cxnSpLocks/>
              <a:stCxn id="69" idx="1"/>
              <a:endCxn id="22" idx="3"/>
            </p:cNvCxnSpPr>
            <p:nvPr/>
          </p:nvCxnSpPr>
          <p:spPr>
            <a:xfrm flipH="1" flipV="1">
              <a:off x="8280766" y="3271425"/>
              <a:ext cx="304761" cy="59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70EDEFE-652D-4DAA-B3DE-593168874F0E}"/>
                </a:ext>
              </a:extLst>
            </p:cNvPr>
            <p:cNvGrpSpPr/>
            <p:nvPr/>
          </p:nvGrpSpPr>
          <p:grpSpPr>
            <a:xfrm>
              <a:off x="5377148" y="3107426"/>
              <a:ext cx="914400" cy="332512"/>
              <a:chOff x="9049505" y="5436124"/>
              <a:chExt cx="914400" cy="33251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43B3268-2417-44A8-B8A9-E081C12347D4}"/>
                  </a:ext>
                </a:extLst>
              </p:cNvPr>
              <p:cNvSpPr/>
              <p:nvPr/>
            </p:nvSpPr>
            <p:spPr>
              <a:xfrm>
                <a:off x="9232385" y="5436124"/>
                <a:ext cx="182880" cy="3325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35395C-B6EB-454A-8E18-39CC70576742}"/>
                  </a:ext>
                </a:extLst>
              </p:cNvPr>
              <p:cNvSpPr/>
              <p:nvPr/>
            </p:nvSpPr>
            <p:spPr>
              <a:xfrm>
                <a:off x="9049505" y="5436124"/>
                <a:ext cx="182880" cy="3325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7278008-B3BC-4FBD-893D-6D7FEEF5A398}"/>
                  </a:ext>
                </a:extLst>
              </p:cNvPr>
              <p:cNvSpPr/>
              <p:nvPr/>
            </p:nvSpPr>
            <p:spPr>
              <a:xfrm>
                <a:off x="9781025" y="5436124"/>
                <a:ext cx="182880" cy="33251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D248624-91F4-4AD6-97A0-747723BEADAA}"/>
                  </a:ext>
                </a:extLst>
              </p:cNvPr>
              <p:cNvSpPr/>
              <p:nvPr/>
            </p:nvSpPr>
            <p:spPr>
              <a:xfrm>
                <a:off x="9415265" y="5436124"/>
                <a:ext cx="182880" cy="33251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6787BFC-2C61-46AC-A36B-775DD815E12C}"/>
                  </a:ext>
                </a:extLst>
              </p:cNvPr>
              <p:cNvSpPr/>
              <p:nvPr/>
            </p:nvSpPr>
            <p:spPr>
              <a:xfrm>
                <a:off x="9598145" y="5436124"/>
                <a:ext cx="182880" cy="3325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353A439-66AA-40C0-A81A-E841AFFA18DB}"/>
                </a:ext>
              </a:extLst>
            </p:cNvPr>
            <p:cNvCxnSpPr>
              <a:cxnSpLocks/>
              <a:stCxn id="35" idx="1"/>
              <a:endCxn id="79" idx="3"/>
            </p:cNvCxnSpPr>
            <p:nvPr/>
          </p:nvCxnSpPr>
          <p:spPr>
            <a:xfrm flipH="1">
              <a:off x="6291548" y="3272544"/>
              <a:ext cx="160048" cy="11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A680C23-7A5B-4F3E-BA0F-7DD620D75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93" t="6612" r="6194" b="2146"/>
            <a:stretch/>
          </p:blipFill>
          <p:spPr>
            <a:xfrm>
              <a:off x="3904287" y="2834126"/>
              <a:ext cx="914400" cy="91267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101600">
              <a:extrusionClr>
                <a:srgbClr val="7B7B7B"/>
              </a:extrusionClr>
            </a:sp3d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21AF25D-A506-4A20-A1BF-493DCDBCD7AA}"/>
                </a:ext>
              </a:extLst>
            </p:cNvPr>
            <p:cNvCxnSpPr>
              <a:cxnSpLocks/>
              <a:stCxn id="78" idx="1"/>
              <a:endCxn id="48" idx="3"/>
            </p:cNvCxnSpPr>
            <p:nvPr/>
          </p:nvCxnSpPr>
          <p:spPr>
            <a:xfrm flipH="1">
              <a:off x="5224135" y="3273682"/>
              <a:ext cx="153013" cy="80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FEA893B-B255-4FFD-A9F3-6BB421BBFA03}"/>
                </a:ext>
              </a:extLst>
            </p:cNvPr>
            <p:cNvGrpSpPr/>
            <p:nvPr/>
          </p:nvGrpSpPr>
          <p:grpSpPr>
            <a:xfrm>
              <a:off x="710019" y="3122796"/>
              <a:ext cx="2042454" cy="329184"/>
              <a:chOff x="3834970" y="5670058"/>
              <a:chExt cx="2042454" cy="626844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EE672E76-0CAA-4EB1-A866-CBA1D7775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3834970" y="5670058"/>
                <a:ext cx="2042454" cy="626844"/>
              </a:xfrm>
              <a:prstGeom prst="rect">
                <a:avLst/>
              </a:prstGeom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3945A6-AA28-438D-8B79-DD9154C37E23}"/>
                  </a:ext>
                </a:extLst>
              </p:cNvPr>
              <p:cNvSpPr/>
              <p:nvPr/>
            </p:nvSpPr>
            <p:spPr>
              <a:xfrm>
                <a:off x="3910717" y="5671455"/>
                <a:ext cx="47647" cy="621792"/>
              </a:xfrm>
              <a:prstGeom prst="rect">
                <a:avLst/>
              </a:prstGeom>
              <a:solidFill>
                <a:srgbClr val="C7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853E361-34C5-4082-B36D-E0C44A2FA6C4}"/>
                  </a:ext>
                </a:extLst>
              </p:cNvPr>
              <p:cNvSpPr/>
              <p:nvPr/>
            </p:nvSpPr>
            <p:spPr>
              <a:xfrm flipH="1">
                <a:off x="4075408" y="5671455"/>
                <a:ext cx="27432" cy="621792"/>
              </a:xfrm>
              <a:prstGeom prst="rect">
                <a:avLst/>
              </a:prstGeom>
              <a:solidFill>
                <a:srgbClr val="DA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7CDAD85-3B86-4D35-8B1E-584DA87BD2BB}"/>
                  </a:ext>
                </a:extLst>
              </p:cNvPr>
              <p:cNvSpPr/>
              <p:nvPr/>
            </p:nvSpPr>
            <p:spPr>
              <a:xfrm flipH="1">
                <a:off x="5808958" y="5670058"/>
                <a:ext cx="27432" cy="621792"/>
              </a:xfrm>
              <a:prstGeom prst="rect">
                <a:avLst/>
              </a:prstGeom>
              <a:solidFill>
                <a:srgbClr val="F5B9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44A429-27EB-489C-985C-46846F57AF67}"/>
                </a:ext>
              </a:extLst>
            </p:cNvPr>
            <p:cNvSpPr txBox="1"/>
            <p:nvPr/>
          </p:nvSpPr>
          <p:spPr>
            <a:xfrm>
              <a:off x="2893898" y="3151962"/>
              <a:ext cx="505268" cy="276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30C2A94-C6D1-4100-9FA8-450A81A00D93}"/>
                    </a:ext>
                  </a:extLst>
                </p:cNvPr>
                <p:cNvSpPr txBox="1"/>
                <p:nvPr/>
              </p:nvSpPr>
              <p:spPr>
                <a:xfrm>
                  <a:off x="4970861" y="3097073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30C2A94-C6D1-4100-9FA8-450A81A00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0861" y="3097073"/>
                  <a:ext cx="25327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45238" r="-52381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DD46CF7-0884-4A05-AD08-A402C538ADC8}"/>
                </a:ext>
              </a:extLst>
            </p:cNvPr>
            <p:cNvCxnSpPr>
              <a:cxnSpLocks/>
              <a:stCxn id="48" idx="1"/>
              <a:endCxn id="41" idx="3"/>
            </p:cNvCxnSpPr>
            <p:nvPr/>
          </p:nvCxnSpPr>
          <p:spPr>
            <a:xfrm flipH="1">
              <a:off x="4818687" y="3281739"/>
              <a:ext cx="152174" cy="87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DE862FC-ED73-4A74-BEF6-934DDE16E7BA}"/>
                </a:ext>
              </a:extLst>
            </p:cNvPr>
            <p:cNvCxnSpPr>
              <a:cxnSpLocks/>
              <a:stCxn id="45" idx="1"/>
              <a:endCxn id="73" idx="3"/>
            </p:cNvCxnSpPr>
            <p:nvPr/>
          </p:nvCxnSpPr>
          <p:spPr>
            <a:xfrm flipH="1" flipV="1">
              <a:off x="2752473" y="3287388"/>
              <a:ext cx="141425" cy="30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516E8B30-18E0-4BF8-89D7-0EBEE0545F17}"/>
                </a:ext>
              </a:extLst>
            </p:cNvPr>
            <p:cNvCxnSpPr>
              <a:cxnSpLocks/>
              <a:stCxn id="17" idx="2"/>
              <a:endCxn id="48" idx="0"/>
            </p:cNvCxnSpPr>
            <p:nvPr/>
          </p:nvCxnSpPr>
          <p:spPr>
            <a:xfrm rot="5400000">
              <a:off x="5627822" y="1915281"/>
              <a:ext cx="651468" cy="1712116"/>
            </a:xfrm>
            <a:prstGeom prst="bentConnector3">
              <a:avLst>
                <a:gd name="adj1" fmla="val 40058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AEBF3DE-563B-4D7E-B04B-20D7D4AF2945}"/>
                </a:ext>
              </a:extLst>
            </p:cNvPr>
            <p:cNvSpPr/>
            <p:nvPr/>
          </p:nvSpPr>
          <p:spPr>
            <a:xfrm>
              <a:off x="4022067" y="3813664"/>
              <a:ext cx="6788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Affinity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6B58268-9F08-4136-BF42-97AE257EB7D9}"/>
                </a:ext>
              </a:extLst>
            </p:cNvPr>
            <p:cNvSpPr/>
            <p:nvPr/>
          </p:nvSpPr>
          <p:spPr>
            <a:xfrm>
              <a:off x="5279717" y="3414821"/>
              <a:ext cx="10711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Warped</a:t>
              </a:r>
            </a:p>
            <a:p>
              <a:pPr algn="ctr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Audio Feature</a:t>
              </a:r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106F329-24D6-4D9E-8D32-EBDA6B3B0606}"/>
                </a:ext>
              </a:extLst>
            </p:cNvPr>
            <p:cNvCxnSpPr>
              <a:cxnSpLocks/>
              <a:stCxn id="41" idx="1"/>
              <a:endCxn id="45" idx="3"/>
            </p:cNvCxnSpPr>
            <p:nvPr/>
          </p:nvCxnSpPr>
          <p:spPr>
            <a:xfrm flipH="1">
              <a:off x="3399166" y="3290462"/>
              <a:ext cx="50512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72CBC7-D597-4264-8555-A81EDAD4C5B5}"/>
              </a:ext>
            </a:extLst>
          </p:cNvPr>
          <p:cNvGrpSpPr/>
          <p:nvPr/>
        </p:nvGrpSpPr>
        <p:grpSpPr>
          <a:xfrm>
            <a:off x="712832" y="1690463"/>
            <a:ext cx="10885502" cy="3204360"/>
            <a:chOff x="712832" y="1690463"/>
            <a:chExt cx="10885502" cy="320436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F33FFC0-0400-42C8-9B7E-A88EBDD7CC38}"/>
                </a:ext>
              </a:extLst>
            </p:cNvPr>
            <p:cNvSpPr/>
            <p:nvPr/>
          </p:nvSpPr>
          <p:spPr>
            <a:xfrm>
              <a:off x="6257815" y="1691865"/>
              <a:ext cx="10923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Video Feature </a:t>
              </a:r>
            </a:p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Pyramid Lv. 1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B7D897-BA78-49E1-8533-D20AE76BBC6D}"/>
                </a:ext>
              </a:extLst>
            </p:cNvPr>
            <p:cNvSpPr/>
            <p:nvPr/>
          </p:nvSpPr>
          <p:spPr>
            <a:xfrm>
              <a:off x="10481317" y="1690463"/>
              <a:ext cx="10923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Video Feature </a:t>
              </a:r>
            </a:p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Pyramid Lv. 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2E44FA-B5EC-4F57-9BD4-E0E4A70DF4AA}"/>
                </a:ext>
              </a:extLst>
            </p:cNvPr>
            <p:cNvSpPr/>
            <p:nvPr/>
          </p:nvSpPr>
          <p:spPr>
            <a:xfrm>
              <a:off x="6352414" y="4134737"/>
              <a:ext cx="914400" cy="3325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579F74-79B1-450E-ACEF-43277D954949}"/>
                </a:ext>
              </a:extLst>
            </p:cNvPr>
            <p:cNvSpPr/>
            <p:nvPr/>
          </p:nvSpPr>
          <p:spPr>
            <a:xfrm>
              <a:off x="6352414" y="2113093"/>
              <a:ext cx="914400" cy="3325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68E22A-FA97-4D79-B100-D6B1C9EA0492}"/>
                </a:ext>
              </a:extLst>
            </p:cNvPr>
            <p:cNvSpPr/>
            <p:nvPr/>
          </p:nvSpPr>
          <p:spPr>
            <a:xfrm>
              <a:off x="10779180" y="2113093"/>
              <a:ext cx="457200" cy="3325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93876D-C4B3-4C14-962F-D1A373885072}"/>
                </a:ext>
              </a:extLst>
            </p:cNvPr>
            <p:cNvSpPr/>
            <p:nvPr/>
          </p:nvSpPr>
          <p:spPr>
            <a:xfrm>
              <a:off x="10789016" y="4134737"/>
              <a:ext cx="457200" cy="3325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5CF1427-207A-4870-BDF4-155A1ADAFBB8}"/>
                </a:ext>
              </a:extLst>
            </p:cNvPr>
            <p:cNvGrpSpPr/>
            <p:nvPr/>
          </p:nvGrpSpPr>
          <p:grpSpPr>
            <a:xfrm>
              <a:off x="712832" y="1967175"/>
              <a:ext cx="2042454" cy="633663"/>
              <a:chOff x="1603296" y="3583389"/>
              <a:chExt cx="4084908" cy="1276349"/>
            </a:xfrm>
          </p:grpSpPr>
          <p:pic>
            <p:nvPicPr>
              <p:cNvPr id="82" name="Picture 81" descr="A person standing in a room&#10;&#10;Description automatically generated">
                <a:extLst>
                  <a:ext uri="{FF2B5EF4-FFF2-40B4-BE49-F238E27FC236}">
                    <a16:creationId xmlns:a16="http://schemas.microsoft.com/office/drawing/2014/main" id="{9118B464-7F78-4FB2-8BEA-D4A69CE6F7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99" t="24084" r="10661" b="3642"/>
              <a:stretch/>
            </p:blipFill>
            <p:spPr>
              <a:xfrm>
                <a:off x="3682975" y="3877304"/>
                <a:ext cx="914400" cy="690467"/>
              </a:xfrm>
              <a:prstGeom prst="rect">
                <a:avLst/>
              </a:prstGeom>
            </p:spPr>
          </p:pic>
          <p:pic>
            <p:nvPicPr>
              <p:cNvPr id="83" name="Picture 82" descr="A person standing in a room&#10;&#10;Description automatically generated">
                <a:extLst>
                  <a:ext uri="{FF2B5EF4-FFF2-40B4-BE49-F238E27FC236}">
                    <a16:creationId xmlns:a16="http://schemas.microsoft.com/office/drawing/2014/main" id="{EB757417-0FA0-4AD1-ACE9-F9FBA87EA7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65" t="23501" r="21519" b="3317"/>
              <a:stretch/>
            </p:blipFill>
            <p:spPr>
              <a:xfrm>
                <a:off x="2687054" y="3877304"/>
                <a:ext cx="914400" cy="690466"/>
              </a:xfrm>
              <a:prstGeom prst="rect">
                <a:avLst/>
              </a:prstGeom>
            </p:spPr>
          </p:pic>
          <p:pic>
            <p:nvPicPr>
              <p:cNvPr id="84" name="Picture 83" descr="A person standing in a room&#10;&#10;Description automatically generated">
                <a:extLst>
                  <a:ext uri="{FF2B5EF4-FFF2-40B4-BE49-F238E27FC236}">
                    <a16:creationId xmlns:a16="http://schemas.microsoft.com/office/drawing/2014/main" id="{0A0FBC34-6C45-4C9E-BB25-9ED16283E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31" t="22045" r="21229" b="3800"/>
              <a:stretch/>
            </p:blipFill>
            <p:spPr>
              <a:xfrm>
                <a:off x="1691133" y="3877304"/>
                <a:ext cx="914400" cy="690466"/>
              </a:xfrm>
              <a:prstGeom prst="rect">
                <a:avLst/>
              </a:prstGeom>
            </p:spPr>
          </p:pic>
          <p:pic>
            <p:nvPicPr>
              <p:cNvPr id="85" name="Picture 84" descr="A person standing in a room&#10;&#10;Description automatically generated">
                <a:extLst>
                  <a:ext uri="{FF2B5EF4-FFF2-40B4-BE49-F238E27FC236}">
                    <a16:creationId xmlns:a16="http://schemas.microsoft.com/office/drawing/2014/main" id="{D6214F79-F7CA-4381-84CF-FE71DA2FC6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15" t="21275" r="16941"/>
              <a:stretch/>
            </p:blipFill>
            <p:spPr>
              <a:xfrm>
                <a:off x="4677191" y="3877302"/>
                <a:ext cx="914400" cy="690466"/>
              </a:xfrm>
              <a:prstGeom prst="rect">
                <a:avLst/>
              </a:prstGeom>
            </p:spPr>
          </p:pic>
          <p:pic>
            <p:nvPicPr>
              <p:cNvPr id="86" name="Picture 4" descr="Image result for movie frame">
                <a:extLst>
                  <a:ext uri="{FF2B5EF4-FFF2-40B4-BE49-F238E27FC236}">
                    <a16:creationId xmlns:a16="http://schemas.microsoft.com/office/drawing/2014/main" id="{5922D46A-C42A-4552-8B12-CB4C86ACD7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179" r="21137" b="25539"/>
              <a:stretch/>
            </p:blipFill>
            <p:spPr bwMode="auto">
              <a:xfrm>
                <a:off x="1603296" y="3583389"/>
                <a:ext cx="4084908" cy="1276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B7DDDE-FFD6-4A51-871F-722DC01AB870}"/>
                </a:ext>
              </a:extLst>
            </p:cNvPr>
            <p:cNvSpPr/>
            <p:nvPr/>
          </p:nvSpPr>
          <p:spPr>
            <a:xfrm>
              <a:off x="962053" y="4617824"/>
              <a:ext cx="15440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Log-</a:t>
              </a:r>
              <a:r>
                <a:rPr lang="en-US" sz="12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mel</a:t>
              </a:r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Spectrogram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EBB111-1CBA-4748-9D08-7D804C62BBE8}"/>
                </a:ext>
              </a:extLst>
            </p:cNvPr>
            <p:cNvSpPr/>
            <p:nvPr/>
          </p:nvSpPr>
          <p:spPr>
            <a:xfrm>
              <a:off x="1211930" y="2634134"/>
              <a:ext cx="10442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Video Frames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46A4D6E-9300-49B3-9128-D2EC39B03E74}"/>
                </a:ext>
              </a:extLst>
            </p:cNvPr>
            <p:cNvCxnSpPr>
              <a:cxnSpLocks/>
              <a:stCxn id="86" idx="3"/>
              <a:endCxn id="65" idx="1"/>
            </p:cNvCxnSpPr>
            <p:nvPr/>
          </p:nvCxnSpPr>
          <p:spPr>
            <a:xfrm>
              <a:off x="2755286" y="2284007"/>
              <a:ext cx="1096844" cy="318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11629EB-0C2E-4060-87C6-56AABAE986F0}"/>
                </a:ext>
              </a:extLst>
            </p:cNvPr>
            <p:cNvCxnSpPr>
              <a:cxnSpLocks/>
              <a:stCxn id="15" idx="3"/>
              <a:endCxn id="67" idx="1"/>
            </p:cNvCxnSpPr>
            <p:nvPr/>
          </p:nvCxnSpPr>
          <p:spPr>
            <a:xfrm flipV="1">
              <a:off x="2719653" y="4300992"/>
              <a:ext cx="1122121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ACA3048-D07E-4AE7-B551-F04DBE6AEB93}"/>
                </a:ext>
              </a:extLst>
            </p:cNvPr>
            <p:cNvCxnSpPr>
              <a:cxnSpLocks/>
              <a:stCxn id="60" idx="3"/>
              <a:endCxn id="18" idx="1"/>
            </p:cNvCxnSpPr>
            <p:nvPr/>
          </p:nvCxnSpPr>
          <p:spPr>
            <a:xfrm>
              <a:off x="9005768" y="2278275"/>
              <a:ext cx="1773412" cy="10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B06C577-B75F-4567-ADE3-9B2F290A794B}"/>
                </a:ext>
              </a:extLst>
            </p:cNvPr>
            <p:cNvCxnSpPr>
              <a:cxnSpLocks/>
              <a:stCxn id="61" idx="3"/>
              <a:endCxn id="19" idx="1"/>
            </p:cNvCxnSpPr>
            <p:nvPr/>
          </p:nvCxnSpPr>
          <p:spPr>
            <a:xfrm>
              <a:off x="9034943" y="4300991"/>
              <a:ext cx="1754073" cy="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448562-FDCA-431D-85F1-404C66D414F7}"/>
                </a:ext>
              </a:extLst>
            </p:cNvPr>
            <p:cNvSpPr/>
            <p:nvPr/>
          </p:nvSpPr>
          <p:spPr>
            <a:xfrm>
              <a:off x="6277808" y="4427631"/>
              <a:ext cx="11095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Audio Feature </a:t>
              </a:r>
            </a:p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Pyramid Lv. 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A4D8E3D-AB9D-4737-A241-C16DFA7BC801}"/>
                </a:ext>
              </a:extLst>
            </p:cNvPr>
            <p:cNvSpPr/>
            <p:nvPr/>
          </p:nvSpPr>
          <p:spPr>
            <a:xfrm>
              <a:off x="10488735" y="4429707"/>
              <a:ext cx="11095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Audio Feature </a:t>
              </a:r>
            </a:p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Pyramid Lv. N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3714D69-1A21-4262-82B2-5D3FE7F2B360}"/>
                </a:ext>
              </a:extLst>
            </p:cNvPr>
            <p:cNvSpPr/>
            <p:nvPr/>
          </p:nvSpPr>
          <p:spPr>
            <a:xfrm>
              <a:off x="8513324" y="2047442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···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45844F7-FE78-4CD5-A972-6B9B09BA7E45}"/>
                </a:ext>
              </a:extLst>
            </p:cNvPr>
            <p:cNvSpPr/>
            <p:nvPr/>
          </p:nvSpPr>
          <p:spPr>
            <a:xfrm>
              <a:off x="8542499" y="407015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···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400ABDB-E338-4F61-A47A-B822E26D5197}"/>
                </a:ext>
              </a:extLst>
            </p:cNvPr>
            <p:cNvCxnSpPr>
              <a:cxnSpLocks/>
              <a:stCxn id="17" idx="3"/>
              <a:endCxn id="60" idx="1"/>
            </p:cNvCxnSpPr>
            <p:nvPr/>
          </p:nvCxnSpPr>
          <p:spPr>
            <a:xfrm flipV="1">
              <a:off x="7266814" y="2278275"/>
              <a:ext cx="1246510" cy="10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7D92D3F-2C67-415F-84D8-EF87A9079DEC}"/>
                </a:ext>
              </a:extLst>
            </p:cNvPr>
            <p:cNvCxnSpPr>
              <a:cxnSpLocks/>
              <a:stCxn id="16" idx="3"/>
              <a:endCxn id="61" idx="1"/>
            </p:cNvCxnSpPr>
            <p:nvPr/>
          </p:nvCxnSpPr>
          <p:spPr>
            <a:xfrm flipV="1">
              <a:off x="7266814" y="4300991"/>
              <a:ext cx="127568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7C0B07B-F344-4554-855E-52BC956E32AD}"/>
                </a:ext>
              </a:extLst>
            </p:cNvPr>
            <p:cNvSpPr/>
            <p:nvPr/>
          </p:nvSpPr>
          <p:spPr>
            <a:xfrm>
              <a:off x="3852130" y="2148689"/>
              <a:ext cx="1372043" cy="27699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Keypoint</a:t>
              </a:r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Attention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282E05D-9B09-4EDC-8F0A-8A35BF6F72C7}"/>
                </a:ext>
              </a:extLst>
            </p:cNvPr>
            <p:cNvCxnSpPr>
              <a:cxnSpLocks/>
              <a:stCxn id="65" idx="3"/>
              <a:endCxn id="17" idx="1"/>
            </p:cNvCxnSpPr>
            <p:nvPr/>
          </p:nvCxnSpPr>
          <p:spPr>
            <a:xfrm flipV="1">
              <a:off x="5224173" y="2279349"/>
              <a:ext cx="1128241" cy="78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90F8A95-F732-4DAA-B6BF-A1A2FCD16223}"/>
                </a:ext>
              </a:extLst>
            </p:cNvPr>
            <p:cNvSpPr/>
            <p:nvPr/>
          </p:nvSpPr>
          <p:spPr>
            <a:xfrm>
              <a:off x="3841774" y="4162492"/>
              <a:ext cx="1388522" cy="27699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Temporal Attention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31E9248-A564-4FC6-ACE9-C54562AA0874}"/>
                </a:ext>
              </a:extLst>
            </p:cNvPr>
            <p:cNvCxnSpPr>
              <a:cxnSpLocks/>
              <a:stCxn id="67" idx="3"/>
              <a:endCxn id="16" idx="1"/>
            </p:cNvCxnSpPr>
            <p:nvPr/>
          </p:nvCxnSpPr>
          <p:spPr>
            <a:xfrm>
              <a:off x="5230296" y="4300992"/>
              <a:ext cx="1122118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20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3"/>
    </mc:Choice>
    <mc:Fallback xmlns="">
      <p:transition spd="slow" advTm="3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22-2636-4ED3-8116-5183D32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2085C7A-806E-4006-944B-485286589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268037"/>
              </p:ext>
            </p:extLst>
          </p:nvPr>
        </p:nvGraphicFramePr>
        <p:xfrm>
          <a:off x="877333" y="2028890"/>
          <a:ext cx="713232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734784066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804838384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47815363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5653827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16519334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842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Music-dance alignment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Speech-lip alignment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940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702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SyncNet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97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SyncNet</a:t>
                      </a: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DTW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322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AlignNet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89.60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81.05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1332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7199585-61A8-4AC5-9450-0D691339051C}"/>
              </a:ext>
            </a:extLst>
          </p:cNvPr>
          <p:cNvSpPr/>
          <p:nvPr/>
        </p:nvSpPr>
        <p:spPr>
          <a:xfrm>
            <a:off x="3492570" y="1539007"/>
            <a:ext cx="2355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59744C04-BC7A-49F2-9D23-48EECE45E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862683"/>
              </p:ext>
            </p:extLst>
          </p:nvPr>
        </p:nvGraphicFramePr>
        <p:xfrm>
          <a:off x="877333" y="4763834"/>
          <a:ext cx="713232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734784066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804838384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56538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842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Music-dance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Speech-lip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94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 Comb.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97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AlignNet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32226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BC765A2-258F-4AF2-8FE8-FE22E1C3CBC9}"/>
              </a:ext>
            </a:extLst>
          </p:cNvPr>
          <p:cNvSpPr/>
          <p:nvPr/>
        </p:nvSpPr>
        <p:spPr>
          <a:xfrm>
            <a:off x="3745075" y="4247272"/>
            <a:ext cx="1850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Retargeting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85032-F6F5-4C10-9750-260718D36B24}"/>
              </a:ext>
            </a:extLst>
          </p:cNvPr>
          <p:cNvSpPr/>
          <p:nvPr/>
        </p:nvSpPr>
        <p:spPr>
          <a:xfrm>
            <a:off x="8099135" y="2028890"/>
            <a:ext cx="391389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AFE</a:t>
            </a:r>
            <a:r>
              <a:rPr lang="en-US" altLang="zh-CN" sz="1900">
                <a:latin typeface="Times New Roman" panose="02020603050405020304" pitchFamily="18" charset="0"/>
                <a:cs typeface="Times New Roman" panose="02020603050405020304" pitchFamily="18" charset="0"/>
              </a:rPr>
              <a:t>: Average difference between the reconstructed frame indices and the original undistorted frame indices</a:t>
            </a:r>
          </a:p>
          <a:p>
            <a:pPr algn="just"/>
            <a:r>
              <a:rPr 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 The percentage of frames in the aligned signal which do not lag by more than 125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or lead by more than 45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ms.</a:t>
            </a:r>
            <a:endParaRPr 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797B14-FD1F-426B-AB48-8BF7A2C39B2B}"/>
              </a:ext>
            </a:extLst>
          </p:cNvPr>
          <p:cNvSpPr/>
          <p:nvPr/>
        </p:nvSpPr>
        <p:spPr>
          <a:xfrm>
            <a:off x="8009653" y="4718953"/>
            <a:ext cx="39138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900">
                <a:latin typeface="Times New Roman" panose="02020603050405020304" pitchFamily="18" charset="0"/>
                <a:cs typeface="Times New Roman" panose="02020603050405020304" pitchFamily="18" charset="0"/>
              </a:rPr>
              <a:t>We ask which video aligns better to the audio.</a:t>
            </a:r>
            <a:endParaRPr 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4"/>
    </mc:Choice>
    <mc:Fallback xmlns="">
      <p:transition spd="slow" advTm="2733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22-2636-4ED3-8116-5183D32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54A7FA-A9D2-4E18-9194-4E04DF777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473"/>
            <a:ext cx="4740941" cy="2984508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3D85151-5B72-4225-B99A-360A56541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68" y="2050473"/>
            <a:ext cx="4740941" cy="31308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F7BCE5-26EE-4B75-B5AC-8B1F4665B9C3}"/>
              </a:ext>
            </a:extLst>
          </p:cNvPr>
          <p:cNvSpPr/>
          <p:nvPr/>
        </p:nvSpPr>
        <p:spPr>
          <a:xfrm>
            <a:off x="1603920" y="5034981"/>
            <a:ext cx="2523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Visual Attention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03D586-7128-47A9-AA86-AE7A195ED3AC}"/>
              </a:ext>
            </a:extLst>
          </p:cNvPr>
          <p:cNvSpPr/>
          <p:nvPr/>
        </p:nvSpPr>
        <p:spPr>
          <a:xfrm>
            <a:off x="7339021" y="5034981"/>
            <a:ext cx="2506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Audio Attention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4"/>
    </mc:Choice>
    <mc:Fallback xmlns="">
      <p:transition spd="slow" advTm="1102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22-2636-4ED3-8116-5183D32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Results: Ablation Study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88CE9FB6-1792-4E27-B6F4-4B7E1E718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15904"/>
              </p:ext>
            </p:extLst>
          </p:nvPr>
        </p:nvGraphicFramePr>
        <p:xfrm>
          <a:off x="2644197" y="1760220"/>
          <a:ext cx="6903606" cy="333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6202">
                  <a:extLst>
                    <a:ext uri="{9D8B030D-6E8A-4147-A177-3AD203B41FA5}">
                      <a16:colId xmlns:a16="http://schemas.microsoft.com/office/drawing/2014/main" val="1734784066"/>
                    </a:ext>
                  </a:extLst>
                </a:gridCol>
                <a:gridCol w="2011045">
                  <a:extLst>
                    <a:ext uri="{9D8B030D-6E8A-4147-A177-3AD203B41FA5}">
                      <a16:colId xmlns:a16="http://schemas.microsoft.com/office/drawing/2014/main" val="2804838384"/>
                    </a:ext>
                  </a:extLst>
                </a:gridCol>
                <a:gridCol w="2046359">
                  <a:extLst>
                    <a:ext uri="{9D8B030D-6E8A-4147-A177-3AD203B41FA5}">
                      <a16:colId xmlns:a16="http://schemas.microsoft.com/office/drawing/2014/main" val="347815363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Music-dance alignment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940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8702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297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322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 + MI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113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 + MI + 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4330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 </a:t>
                      </a: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MI + SA+TA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7877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 + MI +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 + KA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2734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 + MI + </a:t>
                      </a:r>
                      <a:r>
                        <a:rPr lang="en-US" altLang="zh-CN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 + KA + TA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89.60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609402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E5742C1-BFFD-4D19-8999-3085B060258C}"/>
              </a:ext>
            </a:extLst>
          </p:cNvPr>
          <p:cNvSpPr/>
          <p:nvPr/>
        </p:nvSpPr>
        <p:spPr>
          <a:xfrm>
            <a:off x="2604339" y="5167312"/>
            <a:ext cx="349166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(base model)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 (feature pyramid)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(motion inputs, velocity and acceleration) 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(spectrogram augmentation)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 (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keypoint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attention) 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(temporal attention)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0"/>
    </mc:Choice>
    <mc:Fallback xmlns="">
      <p:transition spd="slow" advTm="132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22-2636-4ED3-8116-5183D32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Visualization</a:t>
            </a:r>
          </a:p>
        </p:txBody>
      </p:sp>
      <p:pic>
        <p:nvPicPr>
          <p:cNvPr id="4" name="dance_synthetic_correction">
            <a:hlinkClick r:id="" action="ppaction://media"/>
            <a:extLst>
              <a:ext uri="{FF2B5EF4-FFF2-40B4-BE49-F238E27FC236}">
                <a16:creationId xmlns:a16="http://schemas.microsoft.com/office/drawing/2014/main" id="{B920012E-0B83-4E21-953F-96CC310855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983" y="1690688"/>
            <a:ext cx="7548034" cy="42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2"/>
    </mc:Choice>
    <mc:Fallback xmlns="">
      <p:transition spd="slow" advTm="23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" objId="4"/>
        <p14:stopEvt time="22567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22-2636-4ED3-8116-5183D329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Retargeting Visualization</a:t>
            </a:r>
          </a:p>
        </p:txBody>
      </p:sp>
      <p:pic>
        <p:nvPicPr>
          <p:cNvPr id="4" name="lip_retargeting2">
            <a:hlinkClick r:id="" action="ppaction://media"/>
            <a:extLst>
              <a:ext uri="{FF2B5EF4-FFF2-40B4-BE49-F238E27FC236}">
                <a16:creationId xmlns:a16="http://schemas.microsoft.com/office/drawing/2014/main" id="{8B15BC1A-FEC3-42CB-8596-0927830B57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100"/>
                </p14:media>
              </p:ext>
            </p:extLst>
          </p:nvPr>
        </p:nvPicPr>
        <p:blipFill rotWithShape="1">
          <a:blip r:embed="rId4"/>
          <a:srcRect t="20818" b="19579"/>
          <a:stretch/>
        </p:blipFill>
        <p:spPr>
          <a:xfrm>
            <a:off x="2355850" y="1690688"/>
            <a:ext cx="74803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5"/>
    </mc:Choice>
    <mc:Fallback xmlns="">
      <p:transition spd="slow" advTm="1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" objId="4"/>
        <p14:stopEvt time="11568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319</Words>
  <Application>Microsoft Office PowerPoint</Application>
  <PresentationFormat>Widescreen</PresentationFormat>
  <Paragraphs>119</Paragraphs>
  <Slides>11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Office Theme</vt:lpstr>
      <vt:lpstr>AlignNet: A Unifying Approach to Audio-Visual Alignment</vt:lpstr>
      <vt:lpstr>Motivation</vt:lpstr>
      <vt:lpstr>Dataset: Dance50</vt:lpstr>
      <vt:lpstr>Approach: Pipeline</vt:lpstr>
      <vt:lpstr>Results</vt:lpstr>
      <vt:lpstr>Results</vt:lpstr>
      <vt:lpstr>Results: Ablation Study</vt:lpstr>
      <vt:lpstr>Reconstruction Visualization</vt:lpstr>
      <vt:lpstr>Retargeting Visualization</vt:lpstr>
      <vt:lpstr>Retargeting Visualization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Physics-Aware 3D Mesh Synthesis</dc:title>
  <dc:creator>Jianren Wang</dc:creator>
  <cp:lastModifiedBy>Jianren Wang</cp:lastModifiedBy>
  <cp:revision>1</cp:revision>
  <dcterms:created xsi:type="dcterms:W3CDTF">2019-08-30T12:36:12Z</dcterms:created>
  <dcterms:modified xsi:type="dcterms:W3CDTF">2020-02-19T21:58:01Z</dcterms:modified>
</cp:coreProperties>
</file>